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470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../media/image7.png"/><Relationship Id="rId6" Type="http://schemas.openxmlformats.org/officeDocument/2006/relationships/tags" Target="../tags/tag58.xml"/><Relationship Id="rId5" Type="http://schemas.openxmlformats.org/officeDocument/2006/relationships/image" Target="../media/image2.png"/><Relationship Id="rId4" Type="http://schemas.openxmlformats.org/officeDocument/2006/relationships/tags" Target="../tags/tag57.xml"/><Relationship Id="rId3" Type="http://schemas.openxmlformats.org/officeDocument/2006/relationships/image" Target="../media/image1.png"/><Relationship Id="rId2" Type="http://schemas.openxmlformats.org/officeDocument/2006/relationships/tags" Target="../tags/tag56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1.png"/><Relationship Id="rId2" Type="http://schemas.openxmlformats.org/officeDocument/2006/relationships/tags" Target="../tags/tag6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7" Type="http://schemas.openxmlformats.org/officeDocument/2006/relationships/tags" Target="../tags/tag193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9" Type="http://schemas.openxmlformats.org/officeDocument/2006/relationships/tags" Target="../tags/tag246.xml"/><Relationship Id="rId28" Type="http://schemas.openxmlformats.org/officeDocument/2006/relationships/tags" Target="../tags/tag245.xml"/><Relationship Id="rId27" Type="http://schemas.openxmlformats.org/officeDocument/2006/relationships/tags" Target="../tags/tag244.xml"/><Relationship Id="rId26" Type="http://schemas.openxmlformats.org/officeDocument/2006/relationships/tags" Target="../tags/tag243.xml"/><Relationship Id="rId25" Type="http://schemas.openxmlformats.org/officeDocument/2006/relationships/tags" Target="../tags/tag242.xml"/><Relationship Id="rId24" Type="http://schemas.openxmlformats.org/officeDocument/2006/relationships/tags" Target="../tags/tag241.xml"/><Relationship Id="rId23" Type="http://schemas.openxmlformats.org/officeDocument/2006/relationships/tags" Target="../tags/tag240.xml"/><Relationship Id="rId22" Type="http://schemas.openxmlformats.org/officeDocument/2006/relationships/tags" Target="../tags/tag239.xml"/><Relationship Id="rId21" Type="http://schemas.openxmlformats.org/officeDocument/2006/relationships/tags" Target="../tags/tag238.xml"/><Relationship Id="rId20" Type="http://schemas.openxmlformats.org/officeDocument/2006/relationships/tags" Target="../tags/tag237.xml"/><Relationship Id="rId2" Type="http://schemas.openxmlformats.org/officeDocument/2006/relationships/tags" Target="../tags/tag219.xml"/><Relationship Id="rId19" Type="http://schemas.openxmlformats.org/officeDocument/2006/relationships/tags" Target="../tags/tag236.xml"/><Relationship Id="rId18" Type="http://schemas.openxmlformats.org/officeDocument/2006/relationships/tags" Target="../tags/tag235.xml"/><Relationship Id="rId17" Type="http://schemas.openxmlformats.org/officeDocument/2006/relationships/tags" Target="../tags/tag234.xml"/><Relationship Id="rId16" Type="http://schemas.openxmlformats.org/officeDocument/2006/relationships/tags" Target="../tags/tag233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3" Type="http://schemas.openxmlformats.org/officeDocument/2006/relationships/tags" Target="../tags/tag268.xml"/><Relationship Id="rId22" Type="http://schemas.openxmlformats.org/officeDocument/2006/relationships/tags" Target="../tags/tag267.xml"/><Relationship Id="rId21" Type="http://schemas.openxmlformats.org/officeDocument/2006/relationships/tags" Target="../tags/tag266.xml"/><Relationship Id="rId20" Type="http://schemas.openxmlformats.org/officeDocument/2006/relationships/tags" Target="../tags/tag265.xml"/><Relationship Id="rId2" Type="http://schemas.openxmlformats.org/officeDocument/2006/relationships/tags" Target="../tags/tag247.xml"/><Relationship Id="rId19" Type="http://schemas.openxmlformats.org/officeDocument/2006/relationships/tags" Target="../tags/tag264.xml"/><Relationship Id="rId18" Type="http://schemas.openxmlformats.org/officeDocument/2006/relationships/tags" Target="../tags/tag263.xml"/><Relationship Id="rId17" Type="http://schemas.openxmlformats.org/officeDocument/2006/relationships/tags" Target="../tags/tag262.xml"/><Relationship Id="rId16" Type="http://schemas.openxmlformats.org/officeDocument/2006/relationships/tags" Target="../tags/tag261.xml"/><Relationship Id="rId15" Type="http://schemas.openxmlformats.org/officeDocument/2006/relationships/tags" Target="../tags/tag260.xml"/><Relationship Id="rId14" Type="http://schemas.openxmlformats.org/officeDocument/2006/relationships/tags" Target="../tags/tag259.xml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7" Type="http://schemas.openxmlformats.org/officeDocument/2006/relationships/tags" Target="../tags/tag284.xml"/><Relationship Id="rId16" Type="http://schemas.openxmlformats.org/officeDocument/2006/relationships/tags" Target="../tags/tag283.xml"/><Relationship Id="rId15" Type="http://schemas.openxmlformats.org/officeDocument/2006/relationships/tags" Target="../tags/tag282.xml"/><Relationship Id="rId14" Type="http://schemas.openxmlformats.org/officeDocument/2006/relationships/tags" Target="../tags/tag281.xml"/><Relationship Id="rId13" Type="http://schemas.openxmlformats.org/officeDocument/2006/relationships/tags" Target="../tags/tag280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image" Target="../media/image5.png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image" Target="../media/image2.png"/><Relationship Id="rId4" Type="http://schemas.openxmlformats.org/officeDocument/2006/relationships/tags" Target="../tags/tag45.xml"/><Relationship Id="rId3" Type="http://schemas.openxmlformats.org/officeDocument/2006/relationships/image" Target="../media/image1.png"/><Relationship Id="rId2" Type="http://schemas.openxmlformats.org/officeDocument/2006/relationships/tags" Target="../tags/tag44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>
            <a:off x="0" y="888999"/>
            <a:ext cx="11096628" cy="59663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>
            <a:off x="6313714" y="4402473"/>
            <a:ext cx="5878286" cy="24555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t="6984"/>
          <a:stretch>
            <a:fillRect/>
          </a:stretch>
        </p:blipFill>
        <p:spPr>
          <a:xfrm>
            <a:off x="7144539" y="683120"/>
            <a:ext cx="5047461" cy="5732194"/>
          </a:xfrm>
          <a:prstGeom prst="rect">
            <a:avLst/>
          </a:prstGeom>
        </p:spPr>
      </p:pic>
      <p:sp>
        <p:nvSpPr>
          <p:cNvPr id="11" name="日期占位符 4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标题 10"/>
          <p:cNvSpPr>
            <a:spLocks noGrp="1"/>
          </p:cNvSpPr>
          <p:nvPr>
            <p:ph type="title" idx="16388" hasCustomPrompt="1"/>
            <p:custDataLst>
              <p:tags r:id="rId11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/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9" hasCustomPrompt="1"/>
            <p:custDataLst>
              <p:tags r:id="rId12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spc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>
            <a:off x="0" y="888999"/>
            <a:ext cx="11096628" cy="59663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>
            <a:off x="5660358" y="4129549"/>
            <a:ext cx="6531642" cy="27284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0" t="37783" r="14065" b="51450"/>
          <a:stretch>
            <a:fillRect/>
          </a:stretch>
        </p:blipFill>
        <p:spPr>
          <a:xfrm>
            <a:off x="442906" y="165100"/>
            <a:ext cx="1298581" cy="1007496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6" t="11782" r="40938" b="67013"/>
          <a:stretch>
            <a:fillRect/>
          </a:stretch>
        </p:blipFill>
        <p:spPr>
          <a:xfrm flipH="1">
            <a:off x="9854957" y="2127957"/>
            <a:ext cx="1201738" cy="1454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0" t="27033" r="12551" b="11423"/>
          <a:stretch>
            <a:fillRect/>
          </a:stretch>
        </p:blipFill>
        <p:spPr>
          <a:xfrm flipH="1">
            <a:off x="7700135" y="784449"/>
            <a:ext cx="3868254" cy="5735918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Subtitle 15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84800" cy="2209800"/>
          </a:xfrm>
          <a:custGeom>
            <a:avLst/>
            <a:gdLst>
              <a:gd name="connisteX0" fmla="*/ 0 w 5384800"/>
              <a:gd name="connsiteY0" fmla="*/ 203200 h 2209800"/>
              <a:gd name="connisteX1" fmla="*/ 203200 w 5384800"/>
              <a:gd name="connsiteY1" fmla="*/ 0 h 2209800"/>
              <a:gd name="connisteX2" fmla="*/ 5384800 w 5384800"/>
              <a:gd name="connsiteY2" fmla="*/ 0 h 2209800"/>
              <a:gd name="connisteX3" fmla="*/ 5384800 w 5384800"/>
              <a:gd name="connsiteY3" fmla="*/ 2209800 h 2209800"/>
              <a:gd name="connisteX4" fmla="*/ 203200 w 5384800"/>
              <a:gd name="connsiteY4" fmla="*/ 2209800 h 2209800"/>
              <a:gd name="connisteX5" fmla="*/ 0 w 5384800"/>
              <a:gd name="connsiteY5" fmla="*/ 2006600 h 2209800"/>
              <a:gd name="connisteX6" fmla="*/ 0 w 5384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lnTo>
                  <a:pt x="5384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384800 w 5588000"/>
              <a:gd name="connsiteY1" fmla="*/ 0 h 2209800"/>
              <a:gd name="connisteX2" fmla="*/ 5588000 w 5588000"/>
              <a:gd name="connsiteY2" fmla="*/ 203200 h 2209800"/>
              <a:gd name="connisteX3" fmla="*/ 5588000 w 5588000"/>
              <a:gd name="connsiteY3" fmla="*/ 2006600 h 2209800"/>
              <a:gd name="connisteX4" fmla="*/ 5384800 w 5588000"/>
              <a:gd name="connsiteY4" fmla="*/ 2209800 h 2209800"/>
              <a:gd name="connisteX5" fmla="*/ 0 w 5588000"/>
              <a:gd name="connsiteY5" fmla="*/ 2209800 h 2209800"/>
              <a:gd name="connisteX6" fmla="*/ 0 w 5588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0"/>
                </a:move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20447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6035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197600" y="40386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181600 w 5384800"/>
              <a:gd name="connsiteY1" fmla="*/ 0 h 2209800"/>
              <a:gd name="connisteX2" fmla="*/ 5384800 w 5384800"/>
              <a:gd name="connsiteY2" fmla="*/ 203200 h 2209800"/>
              <a:gd name="connisteX3" fmla="*/ 5384800 w 5384800"/>
              <a:gd name="connsiteY3" fmla="*/ 2006600 h 2209800"/>
              <a:gd name="connisteX4" fmla="*/ 5181600 w 5384800"/>
              <a:gd name="connsiteY4" fmla="*/ 2209800 h 2209800"/>
              <a:gd name="connisteX5" fmla="*/ 0 w 5384800"/>
              <a:gd name="connsiteY5" fmla="*/ 2209800 h 2209800"/>
              <a:gd name="connisteX6" fmla="*/ 0 w 5384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0"/>
                </a:moveTo>
                <a:lnTo>
                  <a:pt x="5181600" y="0"/>
                </a:lnTo>
                <a:cubicBezTo>
                  <a:pt x="5293824" y="0"/>
                  <a:pt x="5384800" y="90976"/>
                  <a:pt x="5384800" y="203200"/>
                </a:cubicBezTo>
                <a:lnTo>
                  <a:pt x="5384800" y="2006600"/>
                </a:lnTo>
                <a:cubicBezTo>
                  <a:pt x="5384800" y="2118824"/>
                  <a:pt x="5293824" y="2209800"/>
                  <a:pt x="5181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02400" y="45593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02400" y="51181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6990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6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81534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81534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305800" y="34036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305800" y="3911600"/>
            <a:ext cx="3276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1534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305800" y="51308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305800" y="5638800"/>
            <a:ext cx="3276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927" r="28571"/>
          <a:stretch>
            <a:fillRect/>
          </a:stretch>
        </p:blipFill>
        <p:spPr>
          <a:xfrm>
            <a:off x="0" y="0"/>
            <a:ext cx="8708571" cy="66040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2" t="35205" r="24710" b="37651"/>
          <a:stretch>
            <a:fillRect/>
          </a:stretch>
        </p:blipFill>
        <p:spPr>
          <a:xfrm>
            <a:off x="5305473" y="4293308"/>
            <a:ext cx="6886526" cy="2564693"/>
          </a:xfrm>
          <a:prstGeom prst="rect">
            <a:avLst/>
          </a:prstGeom>
        </p:spPr>
      </p:pic>
      <p:pic>
        <p:nvPicPr>
          <p:cNvPr id="5" name="图片 4" descr="黑暗中的光&#10;&#10;中度可信度描述已自动生成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" t="9638" r="67920" b="61488"/>
          <a:stretch>
            <a:fillRect/>
          </a:stretch>
        </p:blipFill>
        <p:spPr>
          <a:xfrm>
            <a:off x="682172" y="477981"/>
            <a:ext cx="2308499" cy="1348191"/>
          </a:xfrm>
          <a:prstGeom prst="rect">
            <a:avLst/>
          </a:prstGeom>
        </p:spPr>
      </p:pic>
      <p:pic>
        <p:nvPicPr>
          <p:cNvPr id="6" name="图片 5" descr="黑暗中的光&#10;&#10;中度可信度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8" t="25610" r="-1" b="12914"/>
          <a:stretch>
            <a:fillRect/>
          </a:stretch>
        </p:blipFill>
        <p:spPr>
          <a:xfrm flipH="1">
            <a:off x="0" y="5141145"/>
            <a:ext cx="2162151" cy="1716855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1094508" y="1413164"/>
            <a:ext cx="2898679" cy="4073236"/>
          </a:xfrm>
        </p:spPr>
        <p:txBody>
          <a:bodyPr vert="eaVert" anchor="ctr">
            <a:normAutofit/>
          </a:bodyPr>
          <a:lstStyle>
            <a:lvl1pPr algn="ctr">
              <a:defRPr sz="8800" b="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3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2540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540000"/>
            <a:ext cx="2057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048000"/>
            <a:ext cx="2057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276600" y="2540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429000" y="2540000"/>
            <a:ext cx="2057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429000" y="3048000"/>
            <a:ext cx="2057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09600" y="441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4419600"/>
            <a:ext cx="2057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4927600"/>
            <a:ext cx="2057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3276600" y="441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3429000" y="4419600"/>
            <a:ext cx="2057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3429000" y="4927600"/>
            <a:ext cx="2057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133600 h 2336800"/>
              <a:gd name="connisteX5" fmla="*/ 2311400 w 2514600"/>
              <a:gd name="connsiteY5" fmla="*/ 2336800 h 2336800"/>
              <a:gd name="connisteX6" fmla="*/ 203200 w 2514600"/>
              <a:gd name="connsiteY6" fmla="*/ 2336800 h 2336800"/>
              <a:gd name="connisteX7" fmla="*/ 0 w 2514600"/>
              <a:gd name="connsiteY7" fmla="*/ 2133600 h 2336800"/>
              <a:gd name="connisteX8" fmla="*/ 0 w 25146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1656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724400"/>
            <a:ext cx="2514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5" hasCustomPrompt="1"/>
            <p:custDataLst>
              <p:tags r:id="rId9"/>
            </p:custDataLst>
          </p:nvPr>
        </p:nvSpPr>
        <p:spPr>
          <a:xfrm>
            <a:off x="34290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133600 h 2336800"/>
              <a:gd name="connisteX5" fmla="*/ 2311400 w 2514600"/>
              <a:gd name="connsiteY5" fmla="*/ 2336800 h 2336800"/>
              <a:gd name="connisteX6" fmla="*/ 203200 w 2514600"/>
              <a:gd name="connsiteY6" fmla="*/ 2336800 h 2336800"/>
              <a:gd name="connisteX7" fmla="*/ 0 w 2514600"/>
              <a:gd name="connsiteY7" fmla="*/ 2133600 h 2336800"/>
              <a:gd name="connisteX8" fmla="*/ 0 w 25146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429000" y="41656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429000" y="4724400"/>
            <a:ext cx="2514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6" hasCustomPrompt="1"/>
            <p:custDataLst>
              <p:tags r:id="rId12"/>
            </p:custDataLst>
          </p:nvPr>
        </p:nvSpPr>
        <p:spPr>
          <a:xfrm>
            <a:off x="62484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133600 h 2336800"/>
              <a:gd name="connisteX5" fmla="*/ 2311400 w 2514600"/>
              <a:gd name="connsiteY5" fmla="*/ 2336800 h 2336800"/>
              <a:gd name="connisteX6" fmla="*/ 203200 w 2514600"/>
              <a:gd name="connsiteY6" fmla="*/ 2336800 h 2336800"/>
              <a:gd name="connisteX7" fmla="*/ 0 w 2514600"/>
              <a:gd name="connsiteY7" fmla="*/ 2133600 h 2336800"/>
              <a:gd name="connisteX8" fmla="*/ 0 w 25146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248400" y="41656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248400" y="4724400"/>
            <a:ext cx="2514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内容占位符 20"/>
          <p:cNvSpPr>
            <a:spLocks noGrp="1"/>
          </p:cNvSpPr>
          <p:nvPr>
            <p:ph idx="16397" hasCustomPrompt="1"/>
            <p:custDataLst>
              <p:tags r:id="rId15"/>
            </p:custDataLst>
          </p:nvPr>
        </p:nvSpPr>
        <p:spPr>
          <a:xfrm>
            <a:off x="90678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133600 h 2336800"/>
              <a:gd name="connisteX5" fmla="*/ 2311400 w 2514600"/>
              <a:gd name="connsiteY5" fmla="*/ 2336800 h 2336800"/>
              <a:gd name="connisteX6" fmla="*/ 203200 w 2514600"/>
              <a:gd name="connsiteY6" fmla="*/ 2336800 h 2336800"/>
              <a:gd name="connisteX7" fmla="*/ 0 w 2514600"/>
              <a:gd name="connsiteY7" fmla="*/ 2133600 h 2336800"/>
              <a:gd name="connisteX8" fmla="*/ 0 w 25146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067800" y="41656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67800" y="4724400"/>
            <a:ext cx="2514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9972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3556000"/>
            <a:ext cx="3124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5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9" hasCustomPrompt="1"/>
            <p:custDataLst>
              <p:tags r:id="rId6"/>
            </p:custDataLst>
          </p:nvPr>
        </p:nvSpPr>
        <p:spPr>
          <a:xfrm>
            <a:off x="609600" y="19812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8" hasCustomPrompt="1"/>
            <p:custDataLst>
              <p:tags r:id="rId7"/>
            </p:custDataLst>
          </p:nvPr>
        </p:nvSpPr>
        <p:spPr>
          <a:xfrm>
            <a:off x="751840" y="21234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422400" y="19812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422400" y="24384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>
          <a:xfrm>
            <a:off x="4419600" y="19812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400" hasCustomPrompt="1"/>
            <p:custDataLst>
              <p:tags r:id="rId11"/>
            </p:custDataLst>
          </p:nvPr>
        </p:nvSpPr>
        <p:spPr>
          <a:xfrm>
            <a:off x="4561840" y="21234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5232400" y="19812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5232400" y="24384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>
          <a:xfrm>
            <a:off x="8229600" y="19812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402" hasCustomPrompt="1"/>
            <p:custDataLst>
              <p:tags r:id="rId15"/>
            </p:custDataLst>
          </p:nvPr>
        </p:nvSpPr>
        <p:spPr>
          <a:xfrm>
            <a:off x="8371840" y="21234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042400" y="19812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042400" y="24384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5" hasCustomPrompt="1"/>
            <p:custDataLst>
              <p:tags r:id="rId18"/>
            </p:custDataLst>
          </p:nvPr>
        </p:nvSpPr>
        <p:spPr>
          <a:xfrm>
            <a:off x="60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4" hasCustomPrompt="1"/>
            <p:custDataLst>
              <p:tags r:id="rId19"/>
            </p:custDataLst>
          </p:nvPr>
        </p:nvSpPr>
        <p:spPr>
          <a:xfrm>
            <a:off x="75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1422400" y="41148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1422400" y="45720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7" hasCustomPrompt="1"/>
            <p:custDataLst>
              <p:tags r:id="rId22"/>
            </p:custDataLst>
          </p:nvPr>
        </p:nvSpPr>
        <p:spPr>
          <a:xfrm>
            <a:off x="441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图片占位符 28"/>
          <p:cNvSpPr>
            <a:spLocks noGrp="1"/>
          </p:cNvSpPr>
          <p:nvPr>
            <p:ph type="pic" idx="16406" hasCustomPrompt="1"/>
            <p:custDataLst>
              <p:tags r:id="rId23"/>
            </p:custDataLst>
          </p:nvPr>
        </p:nvSpPr>
        <p:spPr>
          <a:xfrm>
            <a:off x="456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4" hasCustomPrompt="1"/>
            <p:custDataLst>
              <p:tags r:id="rId24"/>
            </p:custDataLst>
          </p:nvPr>
        </p:nvSpPr>
        <p:spPr>
          <a:xfrm>
            <a:off x="5232400" y="41148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5" hasCustomPrompt="1"/>
            <p:custDataLst>
              <p:tags r:id="rId25"/>
            </p:custDataLst>
          </p:nvPr>
        </p:nvSpPr>
        <p:spPr>
          <a:xfrm>
            <a:off x="5232400" y="45720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409" hasCustomPrompt="1"/>
            <p:custDataLst>
              <p:tags r:id="rId26"/>
            </p:custDataLst>
          </p:nvPr>
        </p:nvSpPr>
        <p:spPr>
          <a:xfrm>
            <a:off x="822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图片占位符 32"/>
          <p:cNvSpPr>
            <a:spLocks noGrp="1"/>
          </p:cNvSpPr>
          <p:nvPr>
            <p:ph type="pic" idx="16408" hasCustomPrompt="1"/>
            <p:custDataLst>
              <p:tags r:id="rId27"/>
            </p:custDataLst>
          </p:nvPr>
        </p:nvSpPr>
        <p:spPr>
          <a:xfrm>
            <a:off x="837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idx="16396" hasCustomPrompt="1"/>
            <p:custDataLst>
              <p:tags r:id="rId28"/>
            </p:custDataLst>
          </p:nvPr>
        </p:nvSpPr>
        <p:spPr>
          <a:xfrm>
            <a:off x="9042400" y="41148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7" hasCustomPrompt="1"/>
            <p:custDataLst>
              <p:tags r:id="rId29"/>
            </p:custDataLst>
          </p:nvPr>
        </p:nvSpPr>
        <p:spPr>
          <a:xfrm>
            <a:off x="9042400" y="45720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4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41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422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422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56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137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137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41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422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422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56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137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137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41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9"/>
            </p:custDataLst>
          </p:nvPr>
        </p:nvSpPr>
        <p:spPr>
          <a:xfrm>
            <a:off x="1422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9" hasCustomPrompt="1"/>
            <p:custDataLst>
              <p:tags r:id="rId20"/>
            </p:custDataLst>
          </p:nvPr>
        </p:nvSpPr>
        <p:spPr>
          <a:xfrm>
            <a:off x="1422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403" hasCustomPrompt="1"/>
            <p:custDataLst>
              <p:tags r:id="rId21"/>
            </p:custDataLst>
          </p:nvPr>
        </p:nvSpPr>
        <p:spPr>
          <a:xfrm>
            <a:off x="6356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401" hasCustomPrompt="1"/>
            <p:custDataLst>
              <p:tags r:id="rId22"/>
            </p:custDataLst>
          </p:nvPr>
        </p:nvSpPr>
        <p:spPr>
          <a:xfrm>
            <a:off x="7137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2" hasCustomPrompt="1"/>
            <p:custDataLst>
              <p:tags r:id="rId23"/>
            </p:custDataLst>
          </p:nvPr>
        </p:nvSpPr>
        <p:spPr>
          <a:xfrm>
            <a:off x="7137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2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9906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84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343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3886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505200" y="3784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505200" y="4343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6781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400800" y="3784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400800" y="4343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6774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296400" y="3784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296400" y="4343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190446"/>
            <a:ext cx="5323840" cy="522608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190446"/>
            <a:ext cx="5323840" cy="522608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 flipH="1">
            <a:off x="1095372" y="888999"/>
            <a:ext cx="11096628" cy="596632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0" t="37783" r="14065" b="51450"/>
          <a:stretch>
            <a:fillRect/>
          </a:stretch>
        </p:blipFill>
        <p:spPr>
          <a:xfrm flipH="1">
            <a:off x="10447337" y="165100"/>
            <a:ext cx="1298581" cy="1007496"/>
          </a:xfrm>
          <a:prstGeom prst="rect">
            <a:avLst/>
          </a:prstGeom>
          <a:noFill/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 flipH="1">
            <a:off x="0" y="4129548"/>
            <a:ext cx="6531642" cy="272845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6" t="11782" r="40938" b="67013"/>
          <a:stretch>
            <a:fillRect/>
          </a:stretch>
        </p:blipFill>
        <p:spPr>
          <a:xfrm>
            <a:off x="1016813" y="2127957"/>
            <a:ext cx="1201738" cy="1454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0" t="27033" r="12551" b="11423"/>
          <a:stretch>
            <a:fillRect/>
          </a:stretch>
        </p:blipFill>
        <p:spPr>
          <a:xfrm>
            <a:off x="505119" y="784449"/>
            <a:ext cx="3868254" cy="5735918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507894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1" name="任意多边形: 形状 10"/>
          <p:cNvSpPr/>
          <p:nvPr userDrawn="1">
            <p:custDataLst>
              <p:tags r:id="rId15"/>
            </p:custDataLst>
          </p:nvPr>
        </p:nvSpPr>
        <p:spPr>
          <a:xfrm>
            <a:off x="10227273" y="6006478"/>
            <a:ext cx="64386" cy="12918"/>
          </a:xfrm>
          <a:custGeom>
            <a:avLst/>
            <a:gdLst>
              <a:gd name="connsiteX0" fmla="*/ 12101 w 64386"/>
              <a:gd name="connsiteY0" fmla="*/ 1 h 12918"/>
              <a:gd name="connsiteX1" fmla="*/ 64150 w 64386"/>
              <a:gd name="connsiteY1" fmla="*/ 6030 h 12918"/>
              <a:gd name="connsiteX2" fmla="*/ 64386 w 64386"/>
              <a:gd name="connsiteY2" fmla="*/ 5991 h 12918"/>
              <a:gd name="connsiteX3" fmla="*/ 40327 w 64386"/>
              <a:gd name="connsiteY3" fmla="*/ 10891 h 12918"/>
              <a:gd name="connsiteX4" fmla="*/ 17368 w 64386"/>
              <a:gd name="connsiteY4" fmla="*/ 10425 h 12918"/>
              <a:gd name="connsiteX5" fmla="*/ 3843 w 64386"/>
              <a:gd name="connsiteY5" fmla="*/ 9647 h 12918"/>
              <a:gd name="connsiteX6" fmla="*/ 385 w 64386"/>
              <a:gd name="connsiteY6" fmla="*/ 3074 h 12918"/>
              <a:gd name="connsiteX7" fmla="*/ 12101 w 64386"/>
              <a:gd name="connsiteY7" fmla="*/ 1 h 1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86" h="12918">
                <a:moveTo>
                  <a:pt x="12101" y="1"/>
                </a:moveTo>
                <a:cubicBezTo>
                  <a:pt x="29320" y="1596"/>
                  <a:pt x="46303" y="3891"/>
                  <a:pt x="64150" y="6030"/>
                </a:cubicBezTo>
                <a:cubicBezTo>
                  <a:pt x="64228" y="6017"/>
                  <a:pt x="64306" y="6004"/>
                  <a:pt x="64386" y="5991"/>
                </a:cubicBezTo>
                <a:cubicBezTo>
                  <a:pt x="57702" y="14352"/>
                  <a:pt x="48660" y="14003"/>
                  <a:pt x="40327" y="10891"/>
                </a:cubicBezTo>
                <a:cubicBezTo>
                  <a:pt x="31991" y="7780"/>
                  <a:pt x="26174" y="5991"/>
                  <a:pt x="17368" y="10425"/>
                </a:cubicBezTo>
                <a:cubicBezTo>
                  <a:pt x="15323" y="11475"/>
                  <a:pt x="6909" y="10930"/>
                  <a:pt x="3843" y="9647"/>
                </a:cubicBezTo>
                <a:cubicBezTo>
                  <a:pt x="581" y="7858"/>
                  <a:pt x="-715" y="5408"/>
                  <a:pt x="385" y="3074"/>
                </a:cubicBezTo>
                <a:cubicBezTo>
                  <a:pt x="2956" y="1129"/>
                  <a:pt x="7382" y="-38"/>
                  <a:pt x="12101" y="1"/>
                </a:cubicBezTo>
                <a:close/>
              </a:path>
            </a:pathLst>
          </a:custGeom>
          <a:solidFill>
            <a:schemeClr val="accent1"/>
          </a:solidFill>
          <a:ln w="92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 idx="16388" hasCustomPrompt="1"/>
            <p:custDataLst>
              <p:tags r:id="rId16"/>
            </p:custDataLst>
          </p:nvPr>
        </p:nvSpPr>
        <p:spPr>
          <a:xfrm>
            <a:off x="4823354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/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7"/>
            </p:custDataLst>
          </p:nvPr>
        </p:nvSpPr>
        <p:spPr>
          <a:xfrm>
            <a:off x="863511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8" Type="http://schemas.openxmlformats.org/officeDocument/2006/relationships/theme" Target="../theme/theme1.xml"/><Relationship Id="rId37" Type="http://schemas.openxmlformats.org/officeDocument/2006/relationships/tags" Target="../tags/tag293.xml"/><Relationship Id="rId36" Type="http://schemas.openxmlformats.org/officeDocument/2006/relationships/tags" Target="../tags/tag292.xml"/><Relationship Id="rId35" Type="http://schemas.openxmlformats.org/officeDocument/2006/relationships/image" Target="../media/image4.png"/><Relationship Id="rId34" Type="http://schemas.openxmlformats.org/officeDocument/2006/relationships/tags" Target="../tags/tag291.xml"/><Relationship Id="rId33" Type="http://schemas.openxmlformats.org/officeDocument/2006/relationships/tags" Target="../tags/tag290.xml"/><Relationship Id="rId32" Type="http://schemas.openxmlformats.org/officeDocument/2006/relationships/tags" Target="../tags/tag289.xml"/><Relationship Id="rId31" Type="http://schemas.openxmlformats.org/officeDocument/2006/relationships/tags" Target="../tags/tag288.xml"/><Relationship Id="rId30" Type="http://schemas.openxmlformats.org/officeDocument/2006/relationships/tags" Target="../tags/tag287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286.xml"/><Relationship Id="rId28" Type="http://schemas.openxmlformats.org/officeDocument/2006/relationships/image" Target="../media/image1.png"/><Relationship Id="rId27" Type="http://schemas.openxmlformats.org/officeDocument/2006/relationships/tags" Target="../tags/tag285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 rotWithShape="1">
          <a:blip r:embed="rId28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 flipH="1">
            <a:off x="1095372" y="888999"/>
            <a:ext cx="11096628" cy="596632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黑暗中的光&#10;&#10;中度可信度描述已自动生成"/>
          <p:cNvPicPr>
            <a:picLocks noChangeAspect="1"/>
          </p:cNvPicPr>
          <p:nvPr userDrawn="1">
            <p:custDataLst>
              <p:tags r:id="rId34"/>
            </p:custDataLst>
          </p:nvPr>
        </p:nvPicPr>
        <p:blipFill rotWithShape="1">
          <a:blip r:embed="rId35" cstate="print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8" t="25610" r="-1" b="12914"/>
          <a:stretch>
            <a:fillRect/>
          </a:stretch>
        </p:blipFill>
        <p:spPr>
          <a:xfrm flipH="1">
            <a:off x="0" y="5141145"/>
            <a:ext cx="2162151" cy="1716855"/>
          </a:xfrm>
          <a:prstGeom prst="rect">
            <a:avLst/>
          </a:prstGeom>
        </p:spPr>
      </p:pic>
      <p:sp>
        <p:nvSpPr>
          <p:cNvPr id="10" name="KSO_TEMPLATE" hidden="1"/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image" Target="../media/image14.jpeg"/><Relationship Id="rId2" Type="http://schemas.openxmlformats.org/officeDocument/2006/relationships/tags" Target="../tags/tag358.xml"/><Relationship Id="rId17" Type="http://schemas.openxmlformats.org/officeDocument/2006/relationships/slideLayout" Target="../slideLayouts/slideLayout20.xml"/><Relationship Id="rId16" Type="http://schemas.openxmlformats.org/officeDocument/2006/relationships/tags" Target="../tags/tag371.xml"/><Relationship Id="rId15" Type="http://schemas.openxmlformats.org/officeDocument/2006/relationships/tags" Target="../tags/tag370.xml"/><Relationship Id="rId14" Type="http://schemas.openxmlformats.org/officeDocument/2006/relationships/tags" Target="../tags/tag369.xml"/><Relationship Id="rId13" Type="http://schemas.openxmlformats.org/officeDocument/2006/relationships/tags" Target="../tags/tag368.xml"/><Relationship Id="rId12" Type="http://schemas.openxmlformats.org/officeDocument/2006/relationships/tags" Target="../tags/tag36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tags" Target="../tags/tag35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image" Target="../media/image16.jpeg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15.jpeg"/><Relationship Id="rId2" Type="http://schemas.openxmlformats.org/officeDocument/2006/relationships/tags" Target="../tags/tag373.xml"/><Relationship Id="rId19" Type="http://schemas.openxmlformats.org/officeDocument/2006/relationships/slideLayout" Target="../slideLayouts/slideLayout21.xml"/><Relationship Id="rId18" Type="http://schemas.openxmlformats.org/officeDocument/2006/relationships/tags" Target="../tags/tag385.xml"/><Relationship Id="rId17" Type="http://schemas.openxmlformats.org/officeDocument/2006/relationships/tags" Target="../tags/tag384.xml"/><Relationship Id="rId16" Type="http://schemas.openxmlformats.org/officeDocument/2006/relationships/tags" Target="../tags/tag383.xml"/><Relationship Id="rId15" Type="http://schemas.openxmlformats.org/officeDocument/2006/relationships/image" Target="../media/image18.jpeg"/><Relationship Id="rId14" Type="http://schemas.openxmlformats.org/officeDocument/2006/relationships/tags" Target="../tags/tag382.xml"/><Relationship Id="rId13" Type="http://schemas.openxmlformats.org/officeDocument/2006/relationships/tags" Target="../tags/tag381.xml"/><Relationship Id="rId12" Type="http://schemas.openxmlformats.org/officeDocument/2006/relationships/tags" Target="../tags/tag380.xml"/><Relationship Id="rId11" Type="http://schemas.openxmlformats.org/officeDocument/2006/relationships/image" Target="../media/image17.jpeg"/><Relationship Id="rId10" Type="http://schemas.openxmlformats.org/officeDocument/2006/relationships/tags" Target="../tags/tag379.xml"/><Relationship Id="rId1" Type="http://schemas.openxmlformats.org/officeDocument/2006/relationships/tags" Target="../tags/tag37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93.xml"/><Relationship Id="rId8" Type="http://schemas.openxmlformats.org/officeDocument/2006/relationships/tags" Target="../tags/tag392.xml"/><Relationship Id="rId7" Type="http://schemas.openxmlformats.org/officeDocument/2006/relationships/tags" Target="../tags/tag391.xml"/><Relationship Id="rId6" Type="http://schemas.openxmlformats.org/officeDocument/2006/relationships/tags" Target="../tags/tag390.xml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3" Type="http://schemas.openxmlformats.org/officeDocument/2006/relationships/image" Target="../media/image19.jpeg"/><Relationship Id="rId2" Type="http://schemas.openxmlformats.org/officeDocument/2006/relationships/tags" Target="../tags/tag387.xml"/><Relationship Id="rId17" Type="http://schemas.openxmlformats.org/officeDocument/2006/relationships/slideLayout" Target="../slideLayouts/slideLayout22.xml"/><Relationship Id="rId16" Type="http://schemas.openxmlformats.org/officeDocument/2006/relationships/tags" Target="../tags/tag400.xml"/><Relationship Id="rId15" Type="http://schemas.openxmlformats.org/officeDocument/2006/relationships/tags" Target="../tags/tag399.xml"/><Relationship Id="rId14" Type="http://schemas.openxmlformats.org/officeDocument/2006/relationships/tags" Target="../tags/tag398.xml"/><Relationship Id="rId13" Type="http://schemas.openxmlformats.org/officeDocument/2006/relationships/tags" Target="../tags/tag397.xml"/><Relationship Id="rId12" Type="http://schemas.openxmlformats.org/officeDocument/2006/relationships/tags" Target="../tags/tag396.xml"/><Relationship Id="rId11" Type="http://schemas.openxmlformats.org/officeDocument/2006/relationships/tags" Target="../tags/tag395.xml"/><Relationship Id="rId10" Type="http://schemas.openxmlformats.org/officeDocument/2006/relationships/tags" Target="../tags/tag394.xml"/><Relationship Id="rId1" Type="http://schemas.openxmlformats.org/officeDocument/2006/relationships/tags" Target="../tags/tag38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image" Target="../media/image20.jpeg"/><Relationship Id="rId2" Type="http://schemas.openxmlformats.org/officeDocument/2006/relationships/tags" Target="../tags/tag402.xml"/><Relationship Id="rId1" Type="http://schemas.openxmlformats.org/officeDocument/2006/relationships/tags" Target="../tags/tag40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9" Type="http://schemas.openxmlformats.org/officeDocument/2006/relationships/slideLayout" Target="../slideLayouts/slideLayout24.xml"/><Relationship Id="rId38" Type="http://schemas.openxmlformats.org/officeDocument/2006/relationships/tags" Target="../tags/tag432.xml"/><Relationship Id="rId37" Type="http://schemas.openxmlformats.org/officeDocument/2006/relationships/tags" Target="../tags/tag431.xml"/><Relationship Id="rId36" Type="http://schemas.openxmlformats.org/officeDocument/2006/relationships/tags" Target="../tags/tag430.xml"/><Relationship Id="rId35" Type="http://schemas.openxmlformats.org/officeDocument/2006/relationships/image" Target="../media/image32.svg"/><Relationship Id="rId34" Type="http://schemas.openxmlformats.org/officeDocument/2006/relationships/image" Target="../media/image31.png"/><Relationship Id="rId33" Type="http://schemas.openxmlformats.org/officeDocument/2006/relationships/tags" Target="../tags/tag429.xml"/><Relationship Id="rId32" Type="http://schemas.openxmlformats.org/officeDocument/2006/relationships/tags" Target="../tags/tag428.xml"/><Relationship Id="rId31" Type="http://schemas.openxmlformats.org/officeDocument/2006/relationships/tags" Target="../tags/tag427.xml"/><Relationship Id="rId30" Type="http://schemas.openxmlformats.org/officeDocument/2006/relationships/tags" Target="../tags/tag426.xml"/><Relationship Id="rId3" Type="http://schemas.openxmlformats.org/officeDocument/2006/relationships/tags" Target="../tags/tag409.xml"/><Relationship Id="rId29" Type="http://schemas.openxmlformats.org/officeDocument/2006/relationships/image" Target="../media/image30.svg"/><Relationship Id="rId28" Type="http://schemas.openxmlformats.org/officeDocument/2006/relationships/image" Target="../media/image29.png"/><Relationship Id="rId27" Type="http://schemas.openxmlformats.org/officeDocument/2006/relationships/tags" Target="../tags/tag425.xml"/><Relationship Id="rId26" Type="http://schemas.openxmlformats.org/officeDocument/2006/relationships/tags" Target="../tags/tag424.xml"/><Relationship Id="rId25" Type="http://schemas.openxmlformats.org/officeDocument/2006/relationships/tags" Target="../tags/tag423.xml"/><Relationship Id="rId24" Type="http://schemas.openxmlformats.org/officeDocument/2006/relationships/tags" Target="../tags/tag422.xml"/><Relationship Id="rId23" Type="http://schemas.openxmlformats.org/officeDocument/2006/relationships/image" Target="../media/image28.svg"/><Relationship Id="rId22" Type="http://schemas.openxmlformats.org/officeDocument/2006/relationships/image" Target="../media/image27.png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tags" Target="../tags/tag408.xml"/><Relationship Id="rId19" Type="http://schemas.openxmlformats.org/officeDocument/2006/relationships/tags" Target="../tags/tag419.xml"/><Relationship Id="rId18" Type="http://schemas.openxmlformats.org/officeDocument/2006/relationships/tags" Target="../tags/tag418.xml"/><Relationship Id="rId17" Type="http://schemas.openxmlformats.org/officeDocument/2006/relationships/image" Target="../media/image26.svg"/><Relationship Id="rId16" Type="http://schemas.openxmlformats.org/officeDocument/2006/relationships/image" Target="../media/image25.png"/><Relationship Id="rId15" Type="http://schemas.openxmlformats.org/officeDocument/2006/relationships/tags" Target="../tags/tag417.xml"/><Relationship Id="rId14" Type="http://schemas.openxmlformats.org/officeDocument/2006/relationships/tags" Target="../tags/tag416.xml"/><Relationship Id="rId13" Type="http://schemas.openxmlformats.org/officeDocument/2006/relationships/tags" Target="../tags/tag415.xml"/><Relationship Id="rId12" Type="http://schemas.openxmlformats.org/officeDocument/2006/relationships/tags" Target="../tags/tag414.xml"/><Relationship Id="rId11" Type="http://schemas.openxmlformats.org/officeDocument/2006/relationships/image" Target="../media/image24.svg"/><Relationship Id="rId10" Type="http://schemas.openxmlformats.org/officeDocument/2006/relationships/image" Target="../media/image23.png"/><Relationship Id="rId1" Type="http://schemas.openxmlformats.org/officeDocument/2006/relationships/tags" Target="../tags/tag40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41.xml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1" Type="http://schemas.openxmlformats.org/officeDocument/2006/relationships/slideLayout" Target="../slideLayouts/slideLayout25.xml"/><Relationship Id="rId20" Type="http://schemas.openxmlformats.org/officeDocument/2006/relationships/tags" Target="../tags/tag452.xml"/><Relationship Id="rId2" Type="http://schemas.openxmlformats.org/officeDocument/2006/relationships/tags" Target="../tags/tag434.xml"/><Relationship Id="rId19" Type="http://schemas.openxmlformats.org/officeDocument/2006/relationships/tags" Target="../tags/tag451.xml"/><Relationship Id="rId18" Type="http://schemas.openxmlformats.org/officeDocument/2006/relationships/tags" Target="../tags/tag450.xml"/><Relationship Id="rId17" Type="http://schemas.openxmlformats.org/officeDocument/2006/relationships/tags" Target="../tags/tag449.xml"/><Relationship Id="rId16" Type="http://schemas.openxmlformats.org/officeDocument/2006/relationships/tags" Target="../tags/tag448.xml"/><Relationship Id="rId15" Type="http://schemas.openxmlformats.org/officeDocument/2006/relationships/tags" Target="../tags/tag447.xml"/><Relationship Id="rId14" Type="http://schemas.openxmlformats.org/officeDocument/2006/relationships/tags" Target="../tags/tag446.xml"/><Relationship Id="rId13" Type="http://schemas.openxmlformats.org/officeDocument/2006/relationships/tags" Target="../tags/tag445.xml"/><Relationship Id="rId12" Type="http://schemas.openxmlformats.org/officeDocument/2006/relationships/tags" Target="../tags/tag444.xml"/><Relationship Id="rId11" Type="http://schemas.openxmlformats.org/officeDocument/2006/relationships/tags" Target="../tags/tag443.xml"/><Relationship Id="rId10" Type="http://schemas.openxmlformats.org/officeDocument/2006/relationships/tags" Target="../tags/tag442.xml"/><Relationship Id="rId1" Type="http://schemas.openxmlformats.org/officeDocument/2006/relationships/tags" Target="../tags/tag43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59.xml"/><Relationship Id="rId8" Type="http://schemas.openxmlformats.org/officeDocument/2006/relationships/tags" Target="../tags/tag458.xml"/><Relationship Id="rId7" Type="http://schemas.openxmlformats.org/officeDocument/2006/relationships/image" Target="../media/image34.jpeg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tags" Target="../tags/tag455.xml"/><Relationship Id="rId3" Type="http://schemas.openxmlformats.org/officeDocument/2006/relationships/image" Target="../media/image33.jpeg"/><Relationship Id="rId2" Type="http://schemas.openxmlformats.org/officeDocument/2006/relationships/tags" Target="../tags/tag454.xml"/><Relationship Id="rId19" Type="http://schemas.openxmlformats.org/officeDocument/2006/relationships/slideLayout" Target="../slideLayouts/slideLayout26.xml"/><Relationship Id="rId18" Type="http://schemas.openxmlformats.org/officeDocument/2006/relationships/tags" Target="../tags/tag466.xml"/><Relationship Id="rId17" Type="http://schemas.openxmlformats.org/officeDocument/2006/relationships/tags" Target="../tags/tag465.xml"/><Relationship Id="rId16" Type="http://schemas.openxmlformats.org/officeDocument/2006/relationships/tags" Target="../tags/tag464.xml"/><Relationship Id="rId15" Type="http://schemas.openxmlformats.org/officeDocument/2006/relationships/image" Target="../media/image36.jpeg"/><Relationship Id="rId14" Type="http://schemas.openxmlformats.org/officeDocument/2006/relationships/tags" Target="../tags/tag463.xml"/><Relationship Id="rId13" Type="http://schemas.openxmlformats.org/officeDocument/2006/relationships/tags" Target="../tags/tag462.xml"/><Relationship Id="rId12" Type="http://schemas.openxmlformats.org/officeDocument/2006/relationships/tags" Target="../tags/tag461.xml"/><Relationship Id="rId11" Type="http://schemas.openxmlformats.org/officeDocument/2006/relationships/image" Target="../media/image35.jpeg"/><Relationship Id="rId10" Type="http://schemas.openxmlformats.org/officeDocument/2006/relationships/tags" Target="../tags/tag460.xml"/><Relationship Id="rId1" Type="http://schemas.openxmlformats.org/officeDocument/2006/relationships/tags" Target="../tags/tag45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" Type="http://schemas.openxmlformats.org/officeDocument/2006/relationships/tags" Target="../tags/tag46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image" Target="../media/image8.jpeg"/><Relationship Id="rId2" Type="http://schemas.openxmlformats.org/officeDocument/2006/relationships/tags" Target="../tags/tag308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315.xml"/><Relationship Id="rId1" Type="http://schemas.openxmlformats.org/officeDocument/2006/relationships/tags" Target="../tags/tag30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image" Target="../media/image9.jpeg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325.xml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tags" Target="../tags/tag3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332.xml"/><Relationship Id="rId7" Type="http://schemas.openxmlformats.org/officeDocument/2006/relationships/tags" Target="../tags/tag331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image" Target="../media/image11.jpeg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tags" Target="../tags/tag338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image" Target="../media/image12.jpeg"/><Relationship Id="rId2" Type="http://schemas.openxmlformats.org/officeDocument/2006/relationships/tags" Target="../tags/tag334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341.xml"/><Relationship Id="rId1" Type="http://schemas.openxmlformats.org/officeDocument/2006/relationships/tags" Target="../tags/tag33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image" Target="../media/image13.jpeg"/><Relationship Id="rId2" Type="http://schemas.openxmlformats.org/officeDocument/2006/relationships/tags" Target="../tags/tag343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tags" Target="../tags/tag34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5700"/>
              <a:t>第7章 RAG应用开发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CAXDING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400"/>
              <a:t>RAG应用场景分析：寻人检索需求与数据库构建：寻人场景数据特点与多模态信息整合</a:t>
            </a:r>
            <a:endParaRPr lang="zh-CN" altLang="en-US" sz="24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2540000"/>
            <a:ext cx="4876800" cy="3302000"/>
            <a:chOff x="960" y="4000"/>
            <a:chExt cx="7680" cy="5200"/>
          </a:xfrm>
        </p:grpSpPr>
      </p:grpSp>
      <p:pic>
        <p:nvPicPr>
          <p:cNvPr id="20" name="内容占位符 19" descr="c6964358-839a-41bd-ad4d-46fd640a6c59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579" r="579"/>
          <a:stretch>
            <a:fillRect/>
          </a:stretch>
        </p:blipFill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1900"/>
              <a:t>数据类型多样性</a:t>
            </a:r>
            <a:endParaRPr lang="zh-CN" altLang="en-US" sz="19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1100"/>
              <a:t>文本描述信息，图像与视频数据结合，构建全面数据类型。</a:t>
            </a:r>
            <a:endParaRPr lang="zh-CN" altLang="en-US" sz="1100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非结构化数据为主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100"/>
              <a:t>文本、图像和视频等多为非结构化数据，需要预处理和特征提取以便存储和检索。</a:t>
            </a:r>
            <a:endParaRPr lang="zh-CN" altLang="en-US" sz="1100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 sz="1900"/>
              <a:t>数据关联性强</a:t>
            </a:r>
            <a:endParaRPr lang="zh-CN" altLang="en-US" sz="19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文本描述和图像通常需要关联存储，如失踪人描述与其照片。不同模态数据的联合分析有助于提高检索精度。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 sz="1900"/>
              <a:t>高维特征向量化</a:t>
            </a:r>
            <a:endParaRPr lang="zh-CN" altLang="en-US" sz="190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 sz="1100"/>
              <a:t>整合多模态数据，构建高效检索架构，支持复杂场景智能查询。</a:t>
            </a:r>
            <a:endParaRPr lang="zh-CN" altLang="en-US" sz="1100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数据嵌入向量化与存储：使用Milvus构建检索索引</a:t>
            </a:r>
            <a:endParaRPr lang="zh-CN" altLang="en-US" sz="3000"/>
          </a:p>
        </p:txBody>
      </p:sp>
      <p:grpSp>
        <p:nvGrpSpPr>
          <p:cNvPr id="32" name="组合 31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pic>
        <p:nvPicPr>
          <p:cNvPr id="28" name="内容占位符 27" descr="a341e73da8d08c77a33ad0e13e17d2a4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3535" b="3535"/>
          <a:stretch>
            <a:fillRect/>
          </a:stretch>
        </p:blipFill>
        <p:spPr>
          <a:xfrm>
            <a:off x="6096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133600 h 2336800"/>
              <a:gd name="connisteX5" fmla="*/ 2311400 w 2514600"/>
              <a:gd name="connsiteY5" fmla="*/ 2336800 h 2336800"/>
              <a:gd name="connisteX6" fmla="*/ 203200 w 2514600"/>
              <a:gd name="connsiteY6" fmla="*/ 2336800 h 2336800"/>
              <a:gd name="connisteX7" fmla="*/ 0 w 2514600"/>
              <a:gd name="connsiteY7" fmla="*/ 2133600 h 2336800"/>
              <a:gd name="connisteX8" fmla="*/ 0 w 25146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数据向量化处理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基于Sentence-BERT模型实现文本到高维向量的语义映射，确保数据在向量空间具备可检索性，支撑精准相似性计算。</a:t>
            </a:r>
            <a:endParaRPr lang="zh-CN" altLang="en-US"/>
          </a:p>
        </p:txBody>
      </p:sp>
      <p:pic>
        <p:nvPicPr>
          <p:cNvPr id="29" name="内容占位符 28" descr="701252f7-fdc8-4c77-90fe-da0ee3e15f13"/>
          <p:cNvPicPr>
            <a:picLocks noChangeAspect="1"/>
          </p:cNvPicPr>
          <p:nvPr>
            <p:ph idx="16395"/>
            <p:custDataLst>
              <p:tags r:id="rId6"/>
            </p:custDataLst>
          </p:nvPr>
        </p:nvPicPr>
        <p:blipFill>
          <a:blip r:embed="rId7"/>
          <a:srcRect l="272" r="272"/>
          <a:stretch>
            <a:fillRect/>
          </a:stretch>
        </p:blipFill>
        <p:spPr>
          <a:xfrm>
            <a:off x="34290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133600 h 2336800"/>
              <a:gd name="connisteX5" fmla="*/ 2311400 w 2514600"/>
              <a:gd name="connsiteY5" fmla="*/ 2336800 h 2336800"/>
              <a:gd name="connisteX6" fmla="*/ 203200 w 2514600"/>
              <a:gd name="connsiteY6" fmla="*/ 2336800 h 2336800"/>
              <a:gd name="connisteX7" fmla="*/ 0 w 2514600"/>
              <a:gd name="connsiteY7" fmla="*/ 2133600 h 2336800"/>
              <a:gd name="connisteX8" fmla="*/ 0 w 25146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索引构建优化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Milvus通过HNSW与IVF索引结构实现向量聚类，平衡检索精度与效率，支持十亿级向量毫秒级响应，显著提升存储检索性能。</a:t>
            </a:r>
            <a:endParaRPr lang="zh-CN" altLang="en-US"/>
          </a:p>
        </p:txBody>
      </p:sp>
      <p:pic>
        <p:nvPicPr>
          <p:cNvPr id="30" name="内容占位符 29" descr="02a78b28-e2e9-49c0-ba7a-eb4cb6ba77be"/>
          <p:cNvPicPr>
            <a:picLocks noChangeAspect="1"/>
          </p:cNvPicPr>
          <p:nvPr>
            <p:ph idx="16396"/>
            <p:custDataLst>
              <p:tags r:id="rId10"/>
            </p:custDataLst>
          </p:nvPr>
        </p:nvPicPr>
        <p:blipFill>
          <a:blip r:embed="rId11"/>
          <a:srcRect l="272" r="272"/>
          <a:stretch>
            <a:fillRect/>
          </a:stretch>
        </p:blipFill>
        <p:spPr>
          <a:xfrm>
            <a:off x="62484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133600 h 2336800"/>
              <a:gd name="connisteX5" fmla="*/ 2311400 w 2514600"/>
              <a:gd name="connsiteY5" fmla="*/ 2336800 h 2336800"/>
              <a:gd name="connisteX6" fmla="*/ 203200 w 2514600"/>
              <a:gd name="connsiteY6" fmla="*/ 2336800 h 2336800"/>
              <a:gd name="connisteX7" fmla="*/ 0 w 2514600"/>
              <a:gd name="connsiteY7" fmla="*/ 2133600 h 2336800"/>
              <a:gd name="connisteX8" fmla="*/ 0 w 25146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数据向量化实现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结合Sentence-BERT生成文本高维嵌入向量，奠定高效检索系统基础，适用于多模态检索。</a:t>
            </a:r>
            <a:endParaRPr lang="zh-CN" altLang="en-US"/>
          </a:p>
        </p:txBody>
      </p:sp>
      <p:pic>
        <p:nvPicPr>
          <p:cNvPr id="31" name="内容占位符 30" descr="31253bf9fabe0327048fe52d2dbfca8c"/>
          <p:cNvPicPr>
            <a:picLocks noChangeAspect="1"/>
          </p:cNvPicPr>
          <p:nvPr>
            <p:ph idx="16397"/>
            <p:custDataLst>
              <p:tags r:id="rId14"/>
            </p:custDataLst>
          </p:nvPr>
        </p:nvPicPr>
        <p:blipFill>
          <a:blip r:embed="rId15"/>
          <a:srcRect l="14141" r="14141"/>
          <a:stretch>
            <a:fillRect/>
          </a:stretch>
        </p:blipFill>
        <p:spPr>
          <a:xfrm>
            <a:off x="90678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133600 h 2336800"/>
              <a:gd name="connisteX5" fmla="*/ 2311400 w 2514600"/>
              <a:gd name="connsiteY5" fmla="*/ 2336800 h 2336800"/>
              <a:gd name="connisteX6" fmla="*/ 203200 w 2514600"/>
              <a:gd name="connsiteY6" fmla="*/ 2336800 h 2336800"/>
              <a:gd name="connisteX7" fmla="*/ 0 w 2514600"/>
              <a:gd name="connsiteY7" fmla="*/ 2133600 h 2336800"/>
              <a:gd name="connisteX8" fmla="*/ 0 w 25146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Milvus索引构建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构建HNSW与IVF索引，优化Milvus检索性能。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检索模块开发：从语义搜索到多模态查询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4521200"/>
            <a:ext cx="10972800" cy="1727200"/>
            <a:chOff x="960" y="7120"/>
            <a:chExt cx="17280" cy="2720"/>
          </a:xfrm>
        </p:grpSpPr>
      </p:grpSp>
      <p:pic>
        <p:nvPicPr>
          <p:cNvPr id="20" name="内容占位符 19" descr="82281082-7b29-4f51-b596-f506396da7a1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278" r="1278"/>
          <a:stretch>
            <a:fillRect/>
          </a:stretch>
        </p:blipFill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语义搜索优化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1400"/>
              <a:t>通过深度学习模型解析文本语义，提高检索效率，实现精准匹配，增强用户查询体验。</a:t>
            </a:r>
            <a:endParaRPr lang="zh-CN" altLang="en-US" sz="1400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动态排序策略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引入实时反馈机制，根据用户行为动态调整搜索结果排序，提升检索系统的响应速度与准确性。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多模态查询融合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整合文本、图像、音频等多种数据源，实现跨媒体信息检索，拓展智能系统的服务范围与深度。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全面检索功能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支持关键词、短语、甚至是复杂查询表达式，确保信息覆盖广泛，满足不同场景下的检索需求。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检索模块开发：从语义搜索到多模态查询</a:t>
            </a:r>
            <a:endParaRPr lang="zh-CN" altLang="en-US" sz="3000"/>
          </a:p>
        </p:txBody>
      </p:sp>
      <p:grpSp>
        <p:nvGrpSpPr>
          <p:cNvPr id="10" name="组合 9"/>
          <p:cNvGrpSpPr/>
          <p:nvPr/>
        </p:nvGrpSpPr>
        <p:grpSpPr>
          <a:xfrm>
            <a:off x="1066800" y="2997200"/>
            <a:ext cx="3124200" cy="1778000"/>
            <a:chOff x="1680" y="4720"/>
            <a:chExt cx="4920" cy="2800"/>
          </a:xfrm>
        </p:grpSpPr>
      </p:grpSp>
      <p:pic>
        <p:nvPicPr>
          <p:cNvPr id="11" name="内容占位符 10" descr="1e5ca960-bfea-443e-aee9-6a741b308847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440" r="440"/>
          <a:stretch>
            <a:fillRect/>
          </a:stretch>
        </p:blipFill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语义搜索优化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优化语义搜索，Sentence-BERT结合Milvus提升相似度匹配效率，HNSW索引加速大规模数据检索，助力智能系统。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000"/>
              <a:t>检索模块开发：从语义搜索到多模态查询：查询结果的排序与过滤</a:t>
            </a:r>
            <a:endParaRPr lang="zh-CN" altLang="en-US" sz="3000"/>
          </a:p>
        </p:txBody>
      </p:sp>
      <p:grpSp>
        <p:nvGrpSpPr>
          <p:cNvPr id="33" name="组合 32"/>
          <p:cNvGrpSpPr/>
          <p:nvPr/>
        </p:nvGrpSpPr>
        <p:grpSpPr>
          <a:xfrm>
            <a:off x="609600" y="1981200"/>
            <a:ext cx="10972800" cy="3810000"/>
            <a:chOff x="960" y="3120"/>
            <a:chExt cx="17280" cy="6000"/>
          </a:xfrm>
        </p:grpSpPr>
      </p:grpSp>
      <p:sp>
        <p:nvSpPr>
          <p:cNvPr id="3" name="装饰  1"/>
          <p:cNvSpPr>
            <a:spLocks noGrp="1"/>
          </p:cNvSpPr>
          <p:nvPr>
            <p:ph type="body" idx="16399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base\assets\7"/>
          <p:cNvPicPr>
            <a:picLocks noChangeAspect="1"/>
          </p:cNvPicPr>
          <p:nvPr>
            <p:ph type="pic" idx="16398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40" y="2123440"/>
            <a:ext cx="325120" cy="32512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检索模块开发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实现语义搜索到多模态查询过渡，支持向量相似度检索与文本特征联合排序，集成动态过滤规则配置接口。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401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8" name="图片占位符 27" descr="base\assets\8"/>
          <p:cNvPicPr>
            <a:picLocks noChangeAspect="1"/>
          </p:cNvPicPr>
          <p:nvPr>
            <p:ph type="pic" idx="16400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1840" y="2123440"/>
            <a:ext cx="325120" cy="32512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排序规则优化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定义基于相关度、时间权重及用户行为的多重排序策略，支持自定义评分函数动态加载与链式组合。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base\assets\9"/>
          <p:cNvPicPr>
            <a:picLocks noChangeAspect="1"/>
          </p:cNvPicPr>
          <p:nvPr>
            <p:ph type="pic" idx="16402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71840" y="2123440"/>
            <a:ext cx="325120" cy="32512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查询性能提升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采用向量索引分片缓存与批量查询合并技术，实现毫秒级响应，内存占用降低40%。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5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1" name="图片占位符 30" descr="base\assets\10"/>
          <p:cNvPicPr>
            <a:picLocks noChangeAspect="1"/>
          </p:cNvPicPr>
          <p:nvPr>
            <p:ph type="pic" idx="16404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1840" y="4257040"/>
            <a:ext cx="325120" cy="32512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结果过滤机制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/>
              <a:t>构建可插拔式过滤框架，支持正则表达式、语义匹配及业务规则的复合条件动态编排。</a:t>
            </a:r>
            <a:endParaRPr lang="zh-CN" altLang="en-US"/>
          </a:p>
        </p:txBody>
      </p:sp>
      <p:sp>
        <p:nvSpPr>
          <p:cNvPr id="19" name="装饰  7"/>
          <p:cNvSpPr>
            <a:spLocks noGrp="1"/>
          </p:cNvSpPr>
          <p:nvPr>
            <p:ph type="body" idx="16407" hasCustomPrompt="1"/>
            <p:custDataLst>
              <p:tags r:id="rId2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0" name="图片占位符 29" descr="base\assets\11"/>
          <p:cNvPicPr>
            <a:picLocks noChangeAspect="1"/>
          </p:cNvPicPr>
          <p:nvPr>
            <p:ph type="pic" idx="16406"/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561840" y="4257040"/>
            <a:ext cx="325120" cy="32512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idx="16394"/>
            <p:custDataLst>
              <p:tags r:id="rId30"/>
            </p:custDataLst>
          </p:nvPr>
        </p:nvSpPr>
        <p:spPr/>
        <p:txBody>
          <a:bodyPr/>
          <a:p>
            <a:r>
              <a:rPr lang="zh-CN" altLang="en-US"/>
              <a:t>排序规则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/>
            <p:custDataLst>
              <p:tags r:id="rId3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根据相似度距离对检索结果进行升序排序；支持自定义权重排序，例如综合时间戳、权重分值等多维度数据。</a:t>
            </a:r>
            <a:endParaRPr lang="zh-CN" altLang="en-US"/>
          </a:p>
        </p:txBody>
      </p:sp>
      <p:sp>
        <p:nvSpPr>
          <p:cNvPr id="23" name="装饰  1"/>
          <p:cNvSpPr>
            <a:spLocks noGrp="1"/>
          </p:cNvSpPr>
          <p:nvPr>
            <p:ph type="body" idx="16409" hasCustomPrompt="1"/>
            <p:custDataLst>
              <p:tags r:id="rId3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9" name="图片占位符 28" descr="base\assets\12"/>
          <p:cNvPicPr>
            <a:picLocks noChangeAspect="1"/>
          </p:cNvPicPr>
          <p:nvPr>
            <p:ph type="pic" idx="16408"/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71840" y="4257040"/>
            <a:ext cx="325120" cy="325120"/>
          </a:xfrm>
          <a:prstGeom prst="rect">
            <a:avLst/>
          </a:prstGeom>
        </p:spPr>
      </p:pic>
      <p:sp>
        <p:nvSpPr>
          <p:cNvPr id="25" name="文本占位符 24"/>
          <p:cNvSpPr>
            <a:spLocks noGrp="1"/>
          </p:cNvSpPr>
          <p:nvPr>
            <p:ph type="body" idx="16396"/>
            <p:custDataLst>
              <p:tags r:id="rId36"/>
            </p:custDataLst>
          </p:nvPr>
        </p:nvSpPr>
        <p:spPr/>
        <p:txBody>
          <a:bodyPr/>
          <a:p>
            <a:r>
              <a:rPr lang="zh-CN" altLang="en-US"/>
              <a:t>过滤规则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7"/>
            <p:custDataLst>
              <p:tags r:id="rId37"/>
            </p:custDataLst>
          </p:nvPr>
        </p:nvSpPr>
        <p:spPr/>
        <p:txBody>
          <a:bodyPr/>
          <a:p>
            <a:r>
              <a:rPr lang="zh-CN" altLang="en-US"/>
              <a:t>优化查询结果，结合距离排序与业务条件过滤，提升检索效率与精准度。</a:t>
            </a:r>
            <a:endParaRPr lang="zh-CN" altLang="en-US"/>
          </a:p>
        </p:txBody>
      </p:sp>
    </p:spTree>
    <p:custDataLst>
      <p:tags r:id="rId3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300"/>
              <a:t>检索模块开发：从语义搜索到多模态查询：寻人检索系统开发</a:t>
            </a:r>
            <a:endParaRPr lang="zh-CN" altLang="en-US" sz="3300"/>
          </a:p>
        </p:txBody>
      </p:sp>
      <p:grpSp>
        <p:nvGrpSpPr>
          <p:cNvPr id="21" name="组合 20"/>
          <p:cNvGrpSpPr/>
          <p:nvPr/>
        </p:nvGrpSpPr>
        <p:grpSpPr>
          <a:xfrm>
            <a:off x="641350" y="1828800"/>
            <a:ext cx="10941050" cy="4114800"/>
            <a:chOff x="1010" y="2880"/>
            <a:chExt cx="17230" cy="64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数据预处理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 sz="1400"/>
              <a:t>清洗缺失值与噪声数据，统一字段格式，添加时间戳与位置标签，确保信息结构化与标准化。</a:t>
            </a:r>
            <a:endParaRPr lang="zh-CN" altLang="en-US" sz="1400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嵌入向量生成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sz="1400"/>
              <a:t>基于预训练模型转换文本为向量，结合PCA降维技术，实现跨模态特征对齐与语义空间映射。</a:t>
            </a:r>
            <a:endParaRPr lang="zh-CN" altLang="en-US" sz="1400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索引构建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 sz="1400"/>
              <a:t>采用HNSW算法构建向量索引，支持亿级数据毫秒级检索，动态更新机制保障时效性与准确性。</a:t>
            </a:r>
            <a:endParaRPr lang="zh-CN" altLang="en-US" sz="14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语义搜索优化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引入BM25与Sentence-BERT双权重策略，融合文本相似度与语义匹配度，提升召回率与查全率。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400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8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结果过滤机制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9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 sz="1400"/>
              <a:t>设置置信度阈值与时空约束规则，通过决策树模型过滤无效结果，支持多级人工复核流程。</a:t>
            </a:r>
            <a:endParaRPr lang="zh-CN" altLang="en-US" sz="14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40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06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401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数据预处理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402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 sz="1400"/>
              <a:t>对文本描述、图像、视频等数据生成嵌入向量。</a:t>
            </a:r>
            <a:endParaRPr lang="zh-CN" altLang="en-US" sz="1400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000"/>
              <a:t>检索模块开发：从语义搜索到多模态查询：寻人检索系统开发</a:t>
            </a:r>
            <a:endParaRPr lang="zh-CN" altLang="en-US" sz="3000"/>
          </a:p>
        </p:txBody>
      </p:sp>
      <p:grpSp>
        <p:nvGrpSpPr>
          <p:cNvPr id="32" name="组合 31"/>
          <p:cNvGrpSpPr/>
          <p:nvPr/>
        </p:nvGrpSpPr>
        <p:grpSpPr>
          <a:xfrm>
            <a:off x="609600" y="1905000"/>
            <a:ext cx="10972800" cy="3962400"/>
            <a:chOff x="960" y="3000"/>
            <a:chExt cx="17280" cy="6240"/>
          </a:xfrm>
        </p:grpSpPr>
      </p:grpSp>
      <p:pic>
        <p:nvPicPr>
          <p:cNvPr id="28" name="图片占位符 27" descr="7bcf0a464c3852a3a6637eb97eea94ab"/>
          <p:cNvPicPr>
            <a:picLocks noChangeAspect="1"/>
          </p:cNvPicPr>
          <p:nvPr>
            <p:ph type="pic" idx="16394"/>
            <p:custDataLst>
              <p:tags r:id="rId2"/>
            </p:custDataLst>
          </p:nvPr>
        </p:nvPicPr>
        <p:blipFill>
          <a:blip r:embed="rId3"/>
          <a:srcRect l="16676" r="16676"/>
          <a:stretch>
            <a:fillRect/>
          </a:stretch>
        </p:blipFill>
        <p:spPr>
          <a:xfrm>
            <a:off x="9906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向量存储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将嵌入向量及附加信息存入Milvus数据库。</a:t>
            </a:r>
            <a:endParaRPr lang="zh-CN" altLang="en-US"/>
          </a:p>
        </p:txBody>
      </p:sp>
      <p:pic>
        <p:nvPicPr>
          <p:cNvPr id="29" name="图片占位符 28" descr="6fce9279766f774a7218b549dea98e34"/>
          <p:cNvPicPr>
            <a:picLocks noChangeAspect="1"/>
          </p:cNvPicPr>
          <p:nvPr>
            <p:ph type="pic" idx="16395"/>
            <p:custDataLst>
              <p:tags r:id="rId6"/>
            </p:custDataLst>
          </p:nvPr>
        </p:nvPicPr>
        <p:blipFill>
          <a:blip r:embed="rId7"/>
          <a:srcRect l="10000" r="10000"/>
          <a:stretch>
            <a:fillRect/>
          </a:stretch>
        </p:blipFill>
        <p:spPr>
          <a:xfrm>
            <a:off x="3886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索引构建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使用HNSW或IVF索引提升检索效率。</a:t>
            </a:r>
            <a:endParaRPr lang="zh-CN" altLang="en-US"/>
          </a:p>
        </p:txBody>
      </p:sp>
      <p:pic>
        <p:nvPicPr>
          <p:cNvPr id="30" name="图片占位符 29" descr="80024ac3e6e4944ed1840bfa57f89ab6"/>
          <p:cNvPicPr>
            <a:picLocks noChangeAspect="1"/>
          </p:cNvPicPr>
          <p:nvPr>
            <p:ph type="pic" idx="16396"/>
            <p:custDataLst>
              <p:tags r:id="rId10"/>
            </p:custDataLst>
          </p:nvPr>
        </p:nvPicPr>
        <p:blipFill>
          <a:blip r:embed="rId11"/>
          <a:srcRect t="11176" b="11176"/>
          <a:stretch>
            <a:fillRect/>
          </a:stretch>
        </p:blipFill>
        <p:spPr>
          <a:xfrm>
            <a:off x="6781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语义搜索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支持文本查询，检索语义相似的数据。</a:t>
            </a:r>
            <a:endParaRPr lang="zh-CN" altLang="en-US"/>
          </a:p>
        </p:txBody>
      </p:sp>
      <p:pic>
        <p:nvPicPr>
          <p:cNvPr id="31" name="图片占位符 30" descr="f9e9d189a3563892746dfa8d6767ee70"/>
          <p:cNvPicPr>
            <a:picLocks noChangeAspect="1"/>
          </p:cNvPicPr>
          <p:nvPr>
            <p:ph type="pic" idx="16397"/>
            <p:custDataLst>
              <p:tags r:id="rId14"/>
            </p:custDataLst>
          </p:nvPr>
        </p:nvPicPr>
        <p:blipFill>
          <a:blip r:embed="rId15"/>
          <a:srcRect l="10000" r="10000"/>
          <a:stretch>
            <a:fillRect/>
          </a:stretch>
        </p:blipFill>
        <p:spPr>
          <a:xfrm>
            <a:off x="96774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结果排序与过滤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系统结合Milvus和Sentence-BERT，实现文本语义查询，提供多条件结果排序与过滤，满足业务需求。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070350" y="2971800"/>
            <a:ext cx="3333750" cy="914400"/>
            <a:chOff x="6410" y="4680"/>
            <a:chExt cx="5250" cy="144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RAG应用开发：复杂场景下的寻人检索数据库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RAG应用开发：复杂场景下的寻人检索数据库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RAG技术架构解析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09600"/>
            <a:ext cx="6934200" cy="1422400"/>
            <a:chOff x="7320" y="960"/>
            <a:chExt cx="10920" cy="2240"/>
          </a:xfrm>
        </p:grpSpPr>
      </p:grpSp>
      <p:pic>
        <p:nvPicPr>
          <p:cNvPr id="14" name="内容占位符 13" descr="a0d75c2f-c0b1-4909-8037-15875f856869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59" r="459"/>
          <a:stretch>
            <a:fillRect/>
          </a:stretch>
        </p:blipFill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数据嵌入原理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通过深度学习模型将非结构化数据转化为高维向量，实现语义信息的数字化存储。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向量化存储优化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采用分布式向量数据库，支持千万级数据毫秒级检索，保障系统实时响应能力。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检索模块开发实践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c350bfd1-e72e-4738-9e4f-5cd66f23c90f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74" b="74"/>
          <a:stretch>
            <a:fillRect/>
          </a:stretch>
        </p:blipFill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384800 w 5588000"/>
              <a:gd name="connsiteY1" fmla="*/ 0 h 2209800"/>
              <a:gd name="connisteX2" fmla="*/ 5588000 w 5588000"/>
              <a:gd name="connsiteY2" fmla="*/ 203200 h 2209800"/>
              <a:gd name="connisteX3" fmla="*/ 5588000 w 5588000"/>
              <a:gd name="connsiteY3" fmla="*/ 2006600 h 2209800"/>
              <a:gd name="connisteX4" fmla="*/ 5384800 w 5588000"/>
              <a:gd name="connsiteY4" fmla="*/ 2209800 h 2209800"/>
              <a:gd name="connisteX5" fmla="*/ 0 w 5588000"/>
              <a:gd name="connsiteY5" fmla="*/ 2209800 h 2209800"/>
              <a:gd name="connisteX6" fmla="*/ 0 w 5588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0"/>
                </a:move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多模态特征融合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结合文本、图像、语音特征构建复合检索索引，提升跨模态信息关联精度。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95546983-6bbf-4de1-a71f-d35253f09ec4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74" b="74"/>
          <a:stretch>
            <a:fillRect/>
          </a:stretch>
        </p:blipFill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检索算法调优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基于BM25与ANN混合检索策略，动态平衡召回率与检索效率。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多模态查询实现</a:t>
            </a:r>
            <a:endParaRPr lang="zh-CN" altLang="en-US" sz="3000"/>
          </a:p>
        </p:txBody>
      </p:sp>
      <p:grpSp>
        <p:nvGrpSpPr>
          <p:cNvPr id="11" name="组合 10"/>
          <p:cNvGrpSpPr/>
          <p:nvPr/>
        </p:nvGrpSpPr>
        <p:grpSpPr>
          <a:xfrm>
            <a:off x="4648200" y="4775200"/>
            <a:ext cx="6934200" cy="1473200"/>
            <a:chOff x="7320" y="7520"/>
            <a:chExt cx="10920" cy="2320"/>
          </a:xfrm>
        </p:grpSpPr>
      </p:grpSp>
      <p:pic>
        <p:nvPicPr>
          <p:cNvPr id="12" name="内容占位符 11" descr="3610d9bf-db77-4a59-8117-26b3575bc1a3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08" r="408"/>
          <a:stretch>
            <a:fillRect/>
          </a:stretch>
        </p:blipFill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生成式推理引擎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集成RAG与大语言模型，支持自然语言描述到精准检索结果的端到端推理。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场景化应用验证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在失踪人口案例库中实现跨年龄段、多特征组合的智能比对检索。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系统效能评估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8153400" y="3403600"/>
            <a:ext cx="3429000" cy="2844800"/>
            <a:chOff x="12840" y="5360"/>
            <a:chExt cx="5400" cy="4480"/>
          </a:xfrm>
        </p:grpSpPr>
      </p:grpSp>
      <p:pic>
        <p:nvPicPr>
          <p:cNvPr id="14" name="内容占位符 13" descr="9501a132-cd27-489a-a65e-fe71b141fe3c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67" b="67"/>
          <a:stretch>
            <a:fillRect/>
          </a:stretch>
        </p:blipFill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性能基准测试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通过TPS、延迟、准确率三维指标验证系统承载能力与检索质量。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实战部署方案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提供容器化部署模板与监控告警体系，确保复杂场景下的稳定运行。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RAG应用场景分析：寻人检索需求与数据库构建</a:t>
            </a:r>
            <a:endParaRPr lang="zh-CN" altLang="en-US" sz="3000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4470400"/>
            <a:ext cx="10972800" cy="1778000"/>
            <a:chOff x="960" y="7040"/>
            <a:chExt cx="17280" cy="2800"/>
          </a:xfrm>
        </p:grpSpPr>
      </p:grpSp>
      <p:pic>
        <p:nvPicPr>
          <p:cNvPr id="16" name="内容占位符 15" descr="94eac682-190b-4533-b70b-296254eed17d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662" r="662"/>
          <a:stretch>
            <a:fillRect/>
          </a:stretch>
        </p:blipFill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数据库架构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1400"/>
              <a:t>针对寻人场景，构建向量化数据检索架构，整合文本、图像与视频信息，优化多模态数据处理流程。</a:t>
            </a:r>
            <a:endParaRPr lang="zh-CN" altLang="en-US" sz="14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数据特点分析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深入分析寻人场景中的数据特性，如描述文本、人脸图像及行动轨迹视频，提升检索系统的准确性和效率。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优化策略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研究数据整合与检索算法，提高向量化数据的匹配度，确保智能检索数据库的高性能运行。</a:t>
            </a:r>
            <a:endParaRPr lang="zh-CN" altLang="en-US" sz="14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理论与实践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 sz="1400"/>
              <a:t>提供构建准确高效智能检索数据库的理论依据和实际操作指南，满足寻人场景下的复杂检索需求。</a:t>
            </a:r>
            <a:endParaRPr lang="zh-CN" altLang="en-US" sz="1400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RAG应用场景分析：寻人检索需求与数据库构建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87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>
              <a:spcBef>
                <a:spcPct val="42000"/>
              </a:spcBef>
            </a:pPr>
            <a:r>
              <a:rPr lang="zh-CN" altLang="en-US" sz="2400"/>
              <a:t>数据库结构设计</a:t>
            </a:r>
            <a:endParaRPr lang="zh-CN" altLang="en-US" sz="2400"/>
          </a:p>
          <a:p>
            <a:pPr>
              <a:spcAft>
                <a:spcPct val="42000"/>
              </a:spcAft>
            </a:pPr>
            <a:r>
              <a:rPr lang="zh-CN" altLang="en-US" sz="2400"/>
              <a:t>基于向量化数据检索架构</a:t>
            </a:r>
            <a:endParaRPr lang="zh-CN" altLang="en-US" sz="2400"/>
          </a:p>
          <a:p>
            <a:pPr>
              <a:spcAft>
                <a:spcPct val="63000"/>
              </a:spcAft>
            </a:pPr>
            <a:r>
              <a:rPr lang="zh-CN" altLang="en-US"/>
              <a:t>构建基于向量化数据的检索架构，使用Milvus实现快速相似度查询，展示数据存储、插入及检索流程。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f159c67f43248e594b716d12b07c14f85b5bd08"/>
  <p:tag name="KSO_WM_NEWLAYOUT_GROUP_ID" val="layout_62"/>
  <p:tag name="KSO_WM_NEWLAYOUT_ID" val="slide_52fe5cf5ee59daf9"/>
</p:tagLst>
</file>

<file path=ppt/tags/tag1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f8fdfff9e01330fd93f6182cd6502e115b24e1e"/>
  <p:tag name="KSO_WM_NEWLAYOUT_GROUP_ID" val="layout_26"/>
  <p:tag name="KSO_WM_NEWLAYOUT_ID" val="slide_f64549512ce8df60"/>
</p:tagLst>
</file>

<file path=ppt/tags/tag1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d2fb9ea7cc9c67c5ce952112253ce751325110"/>
  <p:tag name="KSO_WM_NEWLAYOUT_GROUP_ID" val="layout_63"/>
  <p:tag name="KSO_WM_NEWLAYOUT_ID" val="slide_bd0e730e40c5a9b1"/>
</p:tagLst>
</file>

<file path=ppt/tags/tag1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6"/>
  <p:tag name="KSO_WM_TEMPLATE_INDEX" val="40490448"/>
  <p:tag name="KSO_WM_TEMPLATE_CATEGORY" val="custom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ed9432e727e3376ae244265292d4f6064a8143"/>
  <p:tag name="KSO_WM_NEWLAYOUT_GROUP_ID" val="layout_30"/>
  <p:tag name="KSO_WM_NEWLAYOUT_ID" val="slide_3ec92465831fe5d3"/>
</p:tagLst>
</file>

<file path=ppt/tags/tag1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d7771c92ae2958fc8ed62532ec9a777fdc77d5"/>
  <p:tag name="KSO_WM_NEWLAYOUT_GROUP_ID" val="layout_51"/>
  <p:tag name="KSO_WM_NEWLAYOUT_ID" val="slide_706d4240adf47b4e"/>
</p:tagLst>
</file>

<file path=ppt/tags/tag1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9cce81399e9e0823361422cad6dd7495a25eeb5"/>
  <p:tag name="KSO_WM_NEWLAYOUT_GROUP_ID" val="layout_14"/>
  <p:tag name="KSO_WM_NEWLAYOUT_ID" val="slide_fbd1737be693ef9a"/>
</p:tagLst>
</file>

<file path=ppt/tags/tag15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1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9422768bd3d98703a199908583ecabfd9e9b900"/>
  <p:tag name="KSO_WM_NEWLAYOUT_GROUP_ID" val="layout_6"/>
  <p:tag name="KSO_WM_NEWLAYOUT_ID" val="slide_97275a9c67b44aec"/>
</p:tagLst>
</file>

<file path=ppt/tags/tag1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cbfbf92d112f315b77c24b8419e2bcd2f46273"/>
  <p:tag name="KSO_WM_NEWLAYOUT_GROUP_ID" val="layout_67"/>
  <p:tag name="KSO_WM_NEWLAYOUT_ID" val="slide_6726b04a8bb178e6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530a32eecd859e61ef49ca05c9828585fe5e8c9"/>
  <p:tag name="KSO_WM_NEWLAYOUT_GROUP_ID" val="layout_42"/>
  <p:tag name="KSO_WM_NEWLAYOUT_ID" val="slide_799aa17939fe668e"/>
</p:tagLst>
</file>

<file path=ppt/tags/tag1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8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448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624d80840d3104ae51b005b9ceb5e8458ef3cfb"/>
  <p:tag name="KSO_WM_NEWLAYOUT_GROUP_ID" val="layout_61"/>
  <p:tag name="KSO_WM_NEWLAYOUT_ID" val="slide_e0a8dc1c60121344"/>
</p:tagLst>
</file>

<file path=ppt/tags/tag2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6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8"/>
  <p:tag name="KSO_WM_TEMPLATE_CATEGORY" val="custom"/>
</p:tagLst>
</file>

<file path=ppt/tags/tag2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3986e64dd9970810aa0498be5d6ff1c8462658"/>
  <p:tag name="KSO_WM_NEWLAYOUT_GROUP_ID" val="layout_3"/>
  <p:tag name="KSO_WM_NEWLAYOUT_ID" val="slide_ca3f9e72eb655e56"/>
</p:tagLst>
</file>

<file path=ppt/tags/tag22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24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28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448"/>
  <p:tag name="KSO_WM_TEMPLATE_CATEGORY" val="custom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32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36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3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5_1"/>
  <p:tag name="KSO_WM_UNIT_TYPE" val="l_h_i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40.xml><?xml version="1.0" encoding="utf-8"?>
<p:tagLst xmlns:p="http://schemas.openxmlformats.org/presentationml/2006/main">
  <p:tag name="KSO_WM_FIGMA_DECORATION_INDEX" val="11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4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6_1"/>
  <p:tag name="KSO_WM_UNIT_TYPE" val="l_h_i"/>
</p:tagLst>
</file>

<file path=ppt/tags/tag244.xml><?xml version="1.0" encoding="utf-8"?>
<p:tagLst xmlns:p="http://schemas.openxmlformats.org/presentationml/2006/main">
  <p:tag name="KSO_WM_FIGMA_DECORATION_INDEX" val="12"/>
  <p:tag name="$PH_EXT" val="1"/>
  <p:tag name="KSO_WM_BEAUTIFY_FLAG" val="#fgm#"/>
  <p:tag name="KSO_WM_DIAGRAM_GROUP_CODE" val="1"/>
  <p:tag name="KSO_WM_FIGMA_FLAG" val="#fgm#"/>
  <p:tag name="KSO_WM_UNIT_INDEX" val="1_6_1"/>
  <p:tag name="KSO_WM_UNIT_TYPE" val="l_h_x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c8c4f6a440f1bc598cbeb84657d61de9129f393"/>
  <p:tag name="KSO_WM_NEWLAYOUT_GROUP_ID" val="layout_35"/>
  <p:tag name="KSO_WM_NEWLAYOUT_ID" val="slide_e16a782a1cbf11b7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2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968b7b54c7a1bbf32212a572cc4b58db81b162"/>
  <p:tag name="KSO_WM_NEWLAYOUT_GROUP_ID" val="layout_34"/>
  <p:tag name="KSO_WM_NEWLAYOUT_ID" val="slide_e14bdbc4104bb9ee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8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8"/>
</p:tagLst>
</file>

<file path=ppt/tags/tag28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448"/>
</p:tagLst>
</file>

<file path=ppt/tags/tag28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8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2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448"/>
  <p:tag name="KSO_WM_TEMPLATE_CATEGORY" val="custom"/>
  <p:tag name="KSO_WM_TEMPLATE_MASTER_TYPE" val="0"/>
  <p:tag name="KSO_WM_TAG_VERSION" val="3.0"/>
</p:tagLst>
</file>

<file path=ppt/tags/tag293.xml><?xml version="1.0" encoding="utf-8"?>
<p:tagLst xmlns:p="http://schemas.openxmlformats.org/presentationml/2006/main">
  <p:tag name="KSO_WM_AITEMPLATE_STYLE_ID" val="69796629667"/>
</p:tagLst>
</file>

<file path=ppt/tags/tag29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41190a57b6397287d9dadae0c833960f863f8dc"/>
  <p:tag name="KSO_WM_NEWLAYOUT_ID" val="25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6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7.xml><?xml version="1.0" encoding="utf-8"?>
<p:tagLst xmlns:p="http://schemas.openxmlformats.org/presentationml/2006/main">
  <p:tag name="KSO_WM_BEAUTIFY_FLAG" val="#wm#"/>
  <p:tag name="KSO_WM_SLIDE_HAS_MASK" val="0"/>
  <p:tag name="KSO_WM_SLIDE_ID" val="custom40490448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448"/>
  <p:tag name="KSO_WM_TEMPLATE_MASTER_TYPE" val="0"/>
  <p:tag name="KSO_WM_TEMPLATE_SLIDE_ID" val="slide_4b787e1769c53a6b"/>
  <p:tag name="KSO_WM_TEMPLATE_SUBCATEGORY" val="29"/>
  <p:tag name="KSO_WM_TEMPLATE_THUMBS_INDEX" val="1、9"/>
</p:tagLst>
</file>

<file path=ppt/tags/tag2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6d47c7c9fd8f3de0afd3d97ad87454cf03e4ab9"/>
  <p:tag name="KSO_WM_NEWLAYOUT_GROUP_ID" val="layout_1-5"/>
  <p:tag name="KSO_WM_NEWLAYOUT_ID" val="slide_f6eba500053b1ebb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30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0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303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contents"/>
  <p:tag name="KSO_WM_TEMPLATE_SUBCATEGORY" val="29"/>
  <p:tag name="KSO_WM_TEMPLATE_FIGMA_ID" val="69796629667"/>
  <p:tag name="KSO_WM_TEMPLATE_SLIDE_ID" val="slide_f6eba500053b1ebb"/>
</p:tagLst>
</file>

<file path=ppt/tags/tag30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5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3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f159c67f43248e594b716d12b07c14f85b5bd08"/>
  <p:tag name="KSO_WM_NEWLAYOUT_GROUP_ID" val="layout_62"/>
  <p:tag name="KSO_WM_NEWLAYOUT_ID" val="slide_52fe5cf5ee59daf9"/>
  <p:tag name="KSO_WM_UNIT_PRESET_TEXT" val="单击此处添加标题"/>
</p:tagLst>
</file>

<file path=ppt/tags/tag3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a0d75c2f-c0b1-4909-8037-15875f856869.jpg?Expires=1782116139&amp;AWSAccessKeyId=AKLT9NSy7kh8TIS1UzNqLRY2&amp;Signature=EVsXuzc4%2FGV7dw0fPyhpeDuc2Oc%3D&quot;}*auto_qingqiu_ai_*1750580134598_18.148_7c101394795b-slide-3"/>
</p:tagLst>
</file>

<file path=ppt/tags/tag30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31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1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1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31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52fe5cf5ee59daf9"/>
</p:tagLst>
</file>

<file path=ppt/tags/tag3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f8fdfff9e01330fd93f6182cd6502e115b24e1e"/>
  <p:tag name="KSO_WM_NEWLAYOUT_GROUP_ID" val="layout_26"/>
  <p:tag name="KSO_WM_NEWLAYOUT_ID" val="slide_f64549512ce8df60"/>
  <p:tag name="KSO_WM_UNIT_PRESET_TEXT" val="单击此处添加标题"/>
</p:tagLst>
</file>

<file path=ppt/tags/tag31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1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c350bfd1-e72e-4738-9e4f-5cd66f23c90f.jpg?Expires=1782116139&amp;AWSAccessKeyId=AKLT9NSy7kh8TIS1UzNqLRY2&amp;Signature=Ki%2FAl%2B18FTprslHRuqK0ysLgRyU%3D&quot;}*auto_qingqiu_ai_*1750580134598_18.148_7c101394795b-slide-4"/>
</p:tagLst>
</file>

<file path=ppt/tags/tag31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2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2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2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95546983-6bbf-4de1-a71f-d35253f09ec4.jpg?Expires=1782116139&amp;AWSAccessKeyId=AKLT9NSy7kh8TIS1UzNqLRY2&amp;Signature=%2Br0q9DQ4NdjKLbZt%2Fr3mqsF%2Be0c%3D&quot;}*auto_qingqiu_ai_*1750580134598_18.148_7c101394795b-slide-4"/>
</p:tagLst>
</file>

<file path=ppt/tags/tag32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2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f64549512ce8df60"/>
</p:tagLst>
</file>

<file path=ppt/tags/tag3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d2fb9ea7cc9c67c5ce952112253ce751325110"/>
  <p:tag name="KSO_WM_NEWLAYOUT_GROUP_ID" val="layout_63"/>
  <p:tag name="KSO_WM_NEWLAYOUT_ID" val="slide_bd0e730e40c5a9b1"/>
  <p:tag name="KSO_WM_UNIT_PRESET_TEXT" val="单击此处添加标题"/>
</p:tagLst>
</file>

<file path=ppt/tags/tag3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3610d9bf-db77-4a59-8117-26b3575bc1a3.jpg?Expires=1782116140&amp;AWSAccessKeyId=AKLT9NSy7kh8TIS1UzNqLRY2&amp;Signature=zaCj2rkJlbAzgqNgpUInGFCZPyo%3D&quot;}*auto_qingqiu_ai_*1750580134598_18.148_7c101394795b-slide-5"/>
</p:tagLst>
</file>

<file path=ppt/tags/tag32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2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3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3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3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bd0e730e40c5a9b1"/>
</p:tagLst>
</file>

<file path=ppt/tags/tag3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ed9432e727e3376ae244265292d4f6064a8143"/>
  <p:tag name="KSO_WM_NEWLAYOUT_GROUP_ID" val="layout_30"/>
  <p:tag name="KSO_WM_NEWLAYOUT_ID" val="slide_3ec92465831fe5d3"/>
  <p:tag name="KSO_WM_UNIT_PRESET_TEXT" val="单击此处添加标题"/>
</p:tagLst>
</file>

<file path=ppt/tags/tag3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9501a132-cd27-489a-a65e-fe71b141fe3c.jpg?Expires=1782116140&amp;AWSAccessKeyId=AKLT9NSy7kh8TIS1UzNqLRY2&amp;Signature=0pxgUoi6q%2F83p7A%2FBNUlONxn87M%3D&quot;}*auto_qingqiu_ai_*1750580134598_18.148_7c101394795b-slide-6"/>
</p:tagLst>
</file>

<file path=ppt/tags/tag33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3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3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3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3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4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41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3ec92465831fe5d3"/>
</p:tagLst>
</file>

<file path=ppt/tags/tag3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fd7771c92ae2958fc8ed62532ec9a777fdc77d5"/>
  <p:tag name="KSO_WM_NEWLAYOUT_GROUP_ID" val="layout_51"/>
  <p:tag name="KSO_WM_NEWLAYOUT_ID" val="slide_706d4240adf47b4e"/>
  <p:tag name="KSO_WM_UNIT_PRESET_TEXT" val="单击此处添加标题"/>
</p:tagLst>
</file>

<file path=ppt/tags/tag3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94eac682-190b-4533-b70b-296254eed17d.jpg?Expires=1782116139&amp;AWSAccessKeyId=AKLT9NSy7kh8TIS1UzNqLRY2&amp;Signature=1itHmCDQLI66d643jb9OY6tQqaA%3D&quot;}*auto_qingqiu_ai_*1750580134598_18.148_7c101394795b-slide-7"/>
</p:tagLst>
</file>

<file path=ppt/tags/tag34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34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4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34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4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34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5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35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5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706d4240adf47b4e"/>
</p:tagLst>
</file>

<file path=ppt/tags/tag3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9cce81399e9e0823361422cad6dd7495a25eeb5"/>
  <p:tag name="KSO_WM_NEWLAYOUT_GROUP_ID" val="layout_14"/>
  <p:tag name="KSO_WM_NEWLAYOUT_ID" val="slide_fbd1737be693ef9a"/>
  <p:tag name="KSO_WM_UNIT_PRESET_TEXT" val="单击此处添加标题"/>
</p:tagLst>
</file>

<file path=ppt/tags/tag354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355.xml><?xml version="1.0" encoding="utf-8"?>
<p:tagLst xmlns:p="http://schemas.openxmlformats.org/presentationml/2006/main">
  <p:tag name="KSO_WM_DIAGRAM_GROUP_CODE" val="1"/>
  <p:tag name="KSO_WM_BEAUTIFY_FLAG" val="#fgm#"/>
  <p:tag name="KSO_WM_UNIT_INDEX" val="1"/>
  <p:tag name="KSO_WM_UNIT_TYPE" val="f"/>
  <p:tag name="KSO_WM_FIGMA_FLAG" val="#fgm#"/>
  <p:tag name="KSO_WM_UNIT_PRESET_TEXT" val="单击此处添加正文"/>
</p:tagLst>
</file>

<file path=ppt/tags/tag35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29667"/>
  <p:tag name="KSO_WM_TEMPLATE_SLIDE_ID" val="slide_fbd1737be693ef9a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9422768bd3d98703a199908583ecabfd9e9b900"/>
  <p:tag name="KSO_WM_NEWLAYOUT_GROUP_ID" val="layout_6"/>
  <p:tag name="KSO_WM_NEWLAYOUT_ID" val="slide_97275a9c67b44aec"/>
  <p:tag name="KSO_WM_UNIT_PRESET_TEXT" val="单击此处添加标题"/>
</p:tagLst>
</file>

<file path=ppt/tags/tag3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c6964358-839a-41bd-ad4d-46fd640a6c59.jpg?Expires=1782116142&amp;AWSAccessKeyId=AKLT9NSy7kh8TIS1UzNqLRY2&amp;Signature=PUAuZ2meY%2Bt2DYMVX6%2BU7mAuYYU%3D&quot;}*auto_qingqiu_ai_*1750580134598_18.148_7c101394795b-slide-9"/>
</p:tagLst>
</file>

<file path=ppt/tags/tag35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6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36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6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6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36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6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36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36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6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36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7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71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97275a9c67b44aec"/>
</p:tagLst>
</file>

<file path=ppt/tags/tag3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cbfbf92d112f315b77c24b8419e2bcd2f46273"/>
  <p:tag name="KSO_WM_NEWLAYOUT_GROUP_ID" val="layout_67"/>
  <p:tag name="KSO_WM_NEWLAYOUT_ID" val="slide_6726b04a8bb178e6"/>
  <p:tag name="KSO_WM_UNIT_PRESET_TEXT" val="单击此处添加标题"/>
</p:tagLst>
</file>

<file path=ppt/tags/tag37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954110208&quot;}*auto_galley_ai_*1750580134598_18.148_7c101394795b-slide-10"/>
</p:tagLst>
</file>

<file path=ppt/tags/tag37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37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7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701252f7-fdc8-4c77-90fe-da0ee3e15f13.jpg?Expires=1782116146&amp;AWSAccessKeyId=AKLT9NSy7kh8TIS1UzNqLRY2&amp;Signature=jKBpqH9vkMikoyjDZbsOA6eulu4%3D&quot;}*auto_qingqiu_ai_*1750580134598_18.148_7c101394795b-slide-10"/>
</p:tagLst>
</file>

<file path=ppt/tags/tag37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37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7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02a78b28-e2e9-49c0-ba7a-eb4cb6ba77be.jpg?Expires=1782116147&amp;AWSAccessKeyId=AKLT9NSy7kh8TIS1UzNqLRY2&amp;Signature=3ozr3W2ovryeLJKGR4kpAS0nQVk%3D&quot;}*auto_qingqiu_ai_*1750580134598_18.148_7c101394795b-slide-10"/>
</p:tagLst>
</file>

<file path=ppt/tags/tag3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8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38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8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222565204&quot;}*auto_galley_ai_*1750580134598_18.148_7c101394795b-slide-10"/>
</p:tagLst>
</file>

<file path=ppt/tags/tag38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38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8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6726b04a8bb178e6"/>
</p:tagLst>
</file>

<file path=ppt/tags/tag3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530a32eecd859e61ef49ca05c9828585fe5e8c9"/>
  <p:tag name="KSO_WM_NEWLAYOUT_GROUP_ID" val="layout_42"/>
  <p:tag name="KSO_WM_NEWLAYOUT_ID" val="slide_799aa17939fe668e"/>
  <p:tag name="KSO_WM_UNIT_PRESET_TEXT" val="单击此处添加标题"/>
</p:tagLst>
</file>

<file path=ppt/tags/tag3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82281082-7b29-4f51-b596-f506396da7a1.jpg?Expires=1782116145&amp;AWSAccessKeyId=AKLT9NSy7kh8TIS1UzNqLRY2&amp;Signature=WYYnzxnmeka5RcUXgXUIL682Gxg%3D&quot;}*auto_qingqiu_ai_*1750580134598_18.148_7c101394795b-slide-11"/>
</p:tagLst>
</file>

<file path=ppt/tags/tag38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8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3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39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9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9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39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9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39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39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9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39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39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0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799aa17939fe668e"/>
</p:tagLst>
</file>

<file path=ppt/tags/tag4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624d80840d3104ae51b005b9ceb5e8458ef3cfb"/>
  <p:tag name="KSO_WM_NEWLAYOUT_GROUP_ID" val="layout_61"/>
  <p:tag name="KSO_WM_NEWLAYOUT_ID" val="slide_e0a8dc1c60121344"/>
  <p:tag name="KSO_WM_UNIT_PRESET_TEXT" val="单击此处添加标题"/>
</p:tagLst>
</file>

<file path=ppt/tags/tag4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1e5ca960-bfea-443e-aee9-6a741b308847.jpg?Expires=1782116147&amp;AWSAccessKeyId=AKLT9NSy7kh8TIS1UzNqLRY2&amp;Signature=R%2BwShSQl5z4vN5IOMd%2B1uh9EJ%2BQ%3D&quot;}*auto_qingqiu_ai_*1750580134598_18.148_7c101394795b-slide-12"/>
</p:tagLst>
</file>

<file path=ppt/tags/tag403.xml><?xml version="1.0" encoding="utf-8"?>
<p:tagLst xmlns:p="http://schemas.openxmlformats.org/presentationml/2006/main">
  <p:tag name="$PH_EXT" val="2"/>
  <p:tag name="KSO_WM_FIGMA_DECORATION_INDEX" val="17_contentModel"/>
  <p:tag name="KSO_WM_BEAUTIFY_FLAG" val="#fgm#"/>
  <p:tag name="KSO_WM_FIGMA_FLAG" val="#fgm#"/>
  <p:tag name="KSO_WM_UNIT_INDEX" val="1_1"/>
  <p:tag name="KSO_WM_UNIT_TYPE" val="l_i"/>
  <p:tag name="KSO_WM_UNIT_PRESET_TEXT" val=" "/>
</p:tagLst>
</file>

<file path=ppt/tags/tag40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0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正文"/>
</p:tagLst>
</file>

<file path=ppt/tags/tag40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29667"/>
  <p:tag name="KSO_WM_TEMPLATE_SLIDE_ID" val="slide_e0a8dc1c60121344"/>
</p:tagLst>
</file>

<file path=ppt/tags/tag4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3986e64dd9970810aa0498be5d6ff1c8462658"/>
  <p:tag name="KSO_WM_NEWLAYOUT_GROUP_ID" val="layout_3"/>
  <p:tag name="KSO_WM_NEWLAYOUT_ID" val="slide_ca3f9e72eb655e56"/>
  <p:tag name="KSO_WM_UNIT_PRESET_TEXT" val="单击此处添加标题"/>
</p:tagLst>
</file>

<file path=ppt/tags/tag40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6"/>
  <p:tag name="KSO_WM_FIGMA_FLAG" val="#fgm#"/>
  <p:tag name="KSO_WM_UNIT_PRESET_TEXT" val=" "/>
</p:tagLst>
</file>

<file path=ppt/tags/tag409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1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41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1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6"/>
  <p:tag name="KSO_WM_FIGMA_FLAG" val="#fgm#"/>
  <p:tag name="KSO_WM_UNIT_PRESET_TEXT" val=" "/>
</p:tagLst>
</file>

<file path=ppt/tags/tag413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8"/>
  <p:tag name="KSO_WM_FIGMA_FLAG" val="#fgm#"/>
</p:tagLst>
</file>

<file path=ppt/tags/tag41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41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1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6"/>
  <p:tag name="KSO_WM_FIGMA_FLAG" val="#fgm#"/>
  <p:tag name="KSO_WM_UNIT_PRESET_TEXT" val=" "/>
</p:tagLst>
</file>

<file path=ppt/tags/tag417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9"/>
  <p:tag name="KSO_WM_FIGMA_FLAG" val="#fgm#"/>
</p:tagLst>
</file>

<file path=ppt/tags/tag41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41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2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6"/>
  <p:tag name="KSO_WM_FIGMA_FLAG" val="#fgm#"/>
  <p:tag name="KSO_WM_UNIT_PRESET_TEXT" val=" "/>
</p:tagLst>
</file>

<file path=ppt/tags/tag421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10"/>
  <p:tag name="KSO_WM_FIGMA_FLAG" val="#fgm#"/>
</p:tagLst>
</file>

<file path=ppt/tags/tag42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42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2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5_1"/>
  <p:tag name="KSO_WM_UNIT_TYPE" val="l_h_i"/>
  <p:tag name="KSO_WM_FIGMA_DECORATION_INDEX" val="16"/>
  <p:tag name="KSO_WM_FIGMA_FLAG" val="#fgm#"/>
  <p:tag name="KSO_WM_UNIT_PRESET_TEXT" val=" "/>
</p:tagLst>
</file>

<file path=ppt/tags/tag425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5_1"/>
  <p:tag name="KSO_WM_UNIT_TYPE" val="l_h_x"/>
  <p:tag name="KSO_WM_FIGMA_DECORATION_INDEX" val="11"/>
  <p:tag name="KSO_WM_FIGMA_FLAG" val="#fgm#"/>
</p:tagLst>
</file>

<file path=ppt/tags/tag426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添加项标题"/>
</p:tagLst>
</file>

<file path=ppt/tags/tag427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42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6_1"/>
  <p:tag name="KSO_WM_UNIT_TYPE" val="l_h_i"/>
  <p:tag name="KSO_WM_FIGMA_DECORATION_INDEX" val="16"/>
  <p:tag name="KSO_WM_FIGMA_FLAG" val="#fgm#"/>
  <p:tag name="KSO_WM_UNIT_PRESET_TEXT" val=" "/>
</p:tagLst>
</file>

<file path=ppt/tags/tag429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6_1"/>
  <p:tag name="KSO_WM_UNIT_TYPE" val="l_h_x"/>
  <p:tag name="KSO_WM_FIGMA_DECORATION_INDEX" val="12"/>
  <p:tag name="KSO_WM_FIGMA_FLAG" val="#fgm#"/>
</p:tagLst>
</file>

<file path=ppt/tags/tag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430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添加项标题"/>
</p:tagLst>
</file>

<file path=ppt/tags/tag431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43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29667"/>
  <p:tag name="KSO_WM_TEMPLATE_SLIDE_ID" val="slide_ca3f9e72eb655e56"/>
</p:tagLst>
</file>

<file path=ppt/tags/tag4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c8c4f6a440f1bc598cbeb84657d61de9129f393"/>
  <p:tag name="KSO_WM_NEWLAYOUT_GROUP_ID" val="layout_35"/>
  <p:tag name="KSO_WM_NEWLAYOUT_ID" val="slide_e16a782a1cbf11b7"/>
  <p:tag name="KSO_WM_UNIT_PRESET_TEXT" val="单击此处添加标题"/>
</p:tagLst>
</file>

<file path=ppt/tags/tag434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43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3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37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43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3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40.xml><?xml version="1.0" encoding="utf-8"?>
<p:tagLst xmlns:p="http://schemas.openxmlformats.org/presentationml/2006/main">
  <p:tag name="KSO_WM_DIAGRAM_GROUP_CODE" val="1"/>
  <p:tag name="KSO_WM_BEAUTIFY_FLAG" val="#fgm#"/>
  <p:tag name="KSO_WM_UNIT_INDEX" val="1_3_2"/>
  <p:tag name="KSO_WM_UNIT_SUBTYPE" val="d"/>
  <p:tag name="KSO_WM_UNIT_TYPE" val="l_h_i"/>
  <p:tag name="KSO_WM_FIGMA_FLAG" val="#fgm#"/>
  <p:tag name="KSO_WM_UNIT_PRESET_TEXT" val="03"/>
</p:tagLst>
</file>

<file path=ppt/tags/tag44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4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43.xml><?xml version="1.0" encoding="utf-8"?>
<p:tagLst xmlns:p="http://schemas.openxmlformats.org/presentationml/2006/main">
  <p:tag name="KSO_WM_DIAGRAM_GROUP_CODE" val="1"/>
  <p:tag name="KSO_WM_BEAUTIFY_FLAG" val="#fgm#"/>
  <p:tag name="KSO_WM_UNIT_INDEX" val="1_4_2"/>
  <p:tag name="KSO_WM_UNIT_SUBTYPE" val="d"/>
  <p:tag name="KSO_WM_UNIT_TYPE" val="l_h_i"/>
  <p:tag name="KSO_WM_FIGMA_FLAG" val="#fgm#"/>
  <p:tag name="KSO_WM_UNIT_PRESET_TEXT" val="04"/>
</p:tagLst>
</file>

<file path=ppt/tags/tag44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44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46.xml><?xml version="1.0" encoding="utf-8"?>
<p:tagLst xmlns:p="http://schemas.openxmlformats.org/presentationml/2006/main">
  <p:tag name="KSO_WM_DIAGRAM_GROUP_CODE" val="1"/>
  <p:tag name="KSO_WM_BEAUTIFY_FLAG" val="#fgm#"/>
  <p:tag name="KSO_WM_UNIT_INDEX" val="1_5_2"/>
  <p:tag name="KSO_WM_UNIT_SUBTYPE" val="d"/>
  <p:tag name="KSO_WM_UNIT_TYPE" val="l_h_i"/>
  <p:tag name="KSO_WM_FIGMA_FLAG" val="#fgm#"/>
  <p:tag name="KSO_WM_UNIT_PRESET_TEXT" val="05"/>
</p:tagLst>
</file>

<file path=ppt/tags/tag447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</p:tagLst>
</file>

<file path=ppt/tags/tag448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449.xml><?xml version="1.0" encoding="utf-8"?>
<p:tagLst xmlns:p="http://schemas.openxmlformats.org/presentationml/2006/main">
  <p:tag name="KSO_WM_DIAGRAM_GROUP_CODE" val="1"/>
  <p:tag name="KSO_WM_BEAUTIFY_FLAG" val="#fgm#"/>
  <p:tag name="KSO_WM_UNIT_INDEX" val="1_6_2"/>
  <p:tag name="KSO_WM_UNIT_SUBTYPE" val="d"/>
  <p:tag name="KSO_WM_UNIT_TYPE" val="l_h_i"/>
  <p:tag name="KSO_WM_FIGMA_FLAG" val="#fgm#"/>
  <p:tag name="KSO_WM_UNIT_PRESET_TEXT" val="06"/>
</p:tagLst>
</file>

<file path=ppt/tags/tag4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50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此处添加项标题"/>
</p:tagLst>
</file>

<file path=ppt/tags/tag451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45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29667"/>
  <p:tag name="KSO_WM_TEMPLATE_SLIDE_ID" val="slide_e16a782a1cbf11b7"/>
</p:tagLst>
</file>

<file path=ppt/tags/tag4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968b7b54c7a1bbf32212a572cc4b58db81b162"/>
  <p:tag name="KSO_WM_NEWLAYOUT_GROUP_ID" val="layout_34"/>
  <p:tag name="KSO_WM_NEWLAYOUT_ID" val="slide_e14bdbc4104bb9ee"/>
  <p:tag name="KSO_WM_UNIT_PRESET_TEXT" val="单击此处添加标题"/>
</p:tagLst>
</file>

<file path=ppt/tags/tag45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611504263&quot;}*auto_galley_ai_*1750580134598_18.148_7c101394795b-slide-15"/>
</p:tagLst>
</file>

<file path=ppt/tags/tag45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5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5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211237680841&quot;}*auto_galley_ai_*1750580134598_18.148_7c101394795b-slide-15"/>
</p:tagLst>
</file>

<file path=ppt/tags/tag45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5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6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211393441255&quot;}*auto_galley_ai_*1750580134598_18.148_7c101394795b-slide-15"/>
</p:tagLst>
</file>

<file path=ppt/tags/tag46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6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6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237680840&quot;}*auto_galley_ai_*1750580134598_18.148_7c101394795b-slide-15"/>
</p:tagLst>
</file>

<file path=ppt/tags/tag46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6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6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e14bdbc4104bb9ee"/>
</p:tagLst>
</file>

<file path=ppt/tags/tag46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6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e86c1b1e81f4417b3de3f78a09eaf3599f2be03"/>
  <p:tag name="KSO_WM_NEWLAYOUT_ID" val="260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69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06be46c9219ad451"/>
  <p:tag name="KSO_WM_TEMPLATE_SUBCATEGORY" val="29"/>
</p:tagLst>
</file>

<file path=ppt/tags/tag4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70.xml><?xml version="1.0" encoding="utf-8"?>
<p:tagLst xmlns:p="http://schemas.openxmlformats.org/presentationml/2006/main">
  <p:tag name="KSO_WM_PRESENTATION_SOURCE" val="WPPAIGeneratePPT"/>
</p:tagLst>
</file>

<file path=ppt/tags/tag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5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41190a57b6397287d9dadae0c833960f863f8dc"/>
  <p:tag name="KSO_WM_NEWLAYOUT_ID" val="25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5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e86c1b1e81f4417b3de3f78a09eaf3599f2be03"/>
  <p:tag name="KSO_WM_NEWLAYOUT_ID" val="260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e39090d64db425765ab833f4187900eafb186dd4"/>
  <p:tag name="KSO_WM_NEWLAYOUT_ID" val="1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8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6d47c7c9fd8f3de0afd3d97ad87454cf03e4ab9"/>
  <p:tag name="KSO_WM_NEWLAYOUT_GROUP_ID" val="layout_1-5"/>
  <p:tag name="KSO_WM_NEWLAYOUT_ID" val="slide_f6eba500053b1ebb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自定义 561">
      <a:dk1>
        <a:srgbClr val="000000"/>
      </a:dk1>
      <a:lt1>
        <a:srgbClr val="FFFFFF"/>
      </a:lt1>
      <a:dk2>
        <a:srgbClr val="0F1423"/>
      </a:dk2>
      <a:lt2>
        <a:srgbClr val="F9F9F9"/>
      </a:lt2>
      <a:accent1>
        <a:srgbClr val="82926B"/>
      </a:accent1>
      <a:accent2>
        <a:srgbClr val="D27B7B"/>
      </a:accent2>
      <a:accent3>
        <a:srgbClr val="7AD1B4"/>
      </a:accent3>
      <a:accent4>
        <a:srgbClr val="D1B47A"/>
      </a:accent4>
      <a:accent5>
        <a:srgbClr val="AA9066"/>
      </a:accent5>
      <a:accent6>
        <a:srgbClr val="7A7AD1"/>
      </a:accent6>
      <a:hlink>
        <a:srgbClr val="304FFE"/>
      </a:hlink>
      <a:folHlink>
        <a:srgbClr val="492067"/>
      </a:folHlink>
    </a:clrScheme>
    <a:fontScheme name="自定义 201">
      <a:majorFont>
        <a:latin typeface="汉仪古隶简"/>
        <a:ea typeface="汉仪古隶简"/>
        <a:cs typeface=""/>
      </a:majorFont>
      <a:minorFont>
        <a:latin typeface="汉仪古隶简"/>
        <a:ea typeface="汉仪古隶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2258</Words>
  <Application>WPS 演示</Application>
  <PresentationFormat>宽屏</PresentationFormat>
  <Paragraphs>228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汉仪古隶简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CAXDING</cp:lastModifiedBy>
  <cp:revision>155</cp:revision>
  <dcterms:created xsi:type="dcterms:W3CDTF">2019-06-19T02:08:00Z</dcterms:created>
  <dcterms:modified xsi:type="dcterms:W3CDTF">2025-06-22T08:15:54Z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C4282CACB1644E6A99D35A86B3EFBEB9_11</vt:lpwstr>
  </property>
  <property fmtid="{D5CDD505-2E9C-101B-9397-08002B2CF9AE}" pid="4" name="KSOTemplateUUID">
    <vt:lpwstr>v1.0_ai_69796629667</vt:lpwstr>
  </property>
</Properties>
</file>